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69" r:id="rId13"/>
    <p:sldId id="271" r:id="rId14"/>
    <p:sldId id="272" r:id="rId15"/>
    <p:sldId id="273" r:id="rId16"/>
    <p:sldId id="274" r:id="rId17"/>
    <p:sldId id="277" r:id="rId18"/>
    <p:sldId id="278" r:id="rId19"/>
    <p:sldId id="279" r:id="rId20"/>
    <p:sldId id="281" r:id="rId21"/>
    <p:sldId id="282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00"/>
    <a:srgbClr val="009900"/>
    <a:srgbClr val="CC0000"/>
    <a:srgbClr val="008000"/>
    <a:srgbClr val="FF9900"/>
    <a:srgbClr val="FFCC00"/>
    <a:srgbClr val="FF6600"/>
    <a:srgbClr val="9933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C59BD-20DB-4F7D-AE55-ECFA37A0FA3F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A8D1-1846-4837-A8FE-7E74D2C692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243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C59BD-20DB-4F7D-AE55-ECFA37A0FA3F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A8D1-1846-4837-A8FE-7E74D2C692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582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C59BD-20DB-4F7D-AE55-ECFA37A0FA3F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A8D1-1846-4837-A8FE-7E74D2C692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159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C59BD-20DB-4F7D-AE55-ECFA37A0FA3F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A8D1-1846-4837-A8FE-7E74D2C692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23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C59BD-20DB-4F7D-AE55-ECFA37A0FA3F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A8D1-1846-4837-A8FE-7E74D2C692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4443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C59BD-20DB-4F7D-AE55-ECFA37A0FA3F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A8D1-1846-4837-A8FE-7E74D2C692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577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C59BD-20DB-4F7D-AE55-ECFA37A0FA3F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A8D1-1846-4837-A8FE-7E74D2C692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885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C59BD-20DB-4F7D-AE55-ECFA37A0FA3F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A8D1-1846-4837-A8FE-7E74D2C692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122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C59BD-20DB-4F7D-AE55-ECFA37A0FA3F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A8D1-1846-4837-A8FE-7E74D2C692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334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C59BD-20DB-4F7D-AE55-ECFA37A0FA3F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A8D1-1846-4837-A8FE-7E74D2C692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0176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C59BD-20DB-4F7D-AE55-ECFA37A0FA3F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A8D1-1846-4837-A8FE-7E74D2C692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3782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C59BD-20DB-4F7D-AE55-ECFA37A0FA3F}" type="datetimeFigureOut">
              <a:rPr kumimoji="1" lang="ja-JP" altLang="en-US" smtClean="0"/>
              <a:t>2020/11/18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A8D1-1846-4837-A8FE-7E74D2C692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266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microsoft.com/office/2007/relationships/hdphoto" Target="../media/hdphoto17.wdp"/><Relationship Id="rId5" Type="http://schemas.microsoft.com/office/2007/relationships/hdphoto" Target="../media/hdphoto15.wdp"/><Relationship Id="rId10" Type="http://schemas.openxmlformats.org/officeDocument/2006/relationships/image" Target="../media/image105.png"/><Relationship Id="rId4" Type="http://schemas.openxmlformats.org/officeDocument/2006/relationships/image" Target="../media/image101.png"/><Relationship Id="rId9" Type="http://schemas.microsoft.com/office/2007/relationships/hdphoto" Target="../media/hdphoto16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jpg"/><Relationship Id="rId5" Type="http://schemas.openxmlformats.org/officeDocument/2006/relationships/image" Target="../media/image106.png"/><Relationship Id="rId10" Type="http://schemas.microsoft.com/office/2007/relationships/hdphoto" Target="../media/hdphoto19.wdp"/><Relationship Id="rId4" Type="http://schemas.microsoft.com/office/2007/relationships/hdphoto" Target="../media/hdphoto16.wdp"/><Relationship Id="rId9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2.png"/><Relationship Id="rId18" Type="http://schemas.microsoft.com/office/2007/relationships/hdphoto" Target="../media/hdphoto3.wdp"/><Relationship Id="rId26" Type="http://schemas.microsoft.com/office/2007/relationships/hdphoto" Target="../media/hdphoto6.wdp"/><Relationship Id="rId39" Type="http://schemas.openxmlformats.org/officeDocument/2006/relationships/image" Target="../media/image59.png"/><Relationship Id="rId3" Type="http://schemas.openxmlformats.org/officeDocument/2006/relationships/image" Target="../media/image33.png"/><Relationship Id="rId21" Type="http://schemas.openxmlformats.org/officeDocument/2006/relationships/image" Target="../media/image48.png"/><Relationship Id="rId34" Type="http://schemas.microsoft.com/office/2007/relationships/hdphoto" Target="../media/hdphoto10.wdp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45.png"/><Relationship Id="rId25" Type="http://schemas.openxmlformats.org/officeDocument/2006/relationships/image" Target="../media/image50.png"/><Relationship Id="rId33" Type="http://schemas.openxmlformats.org/officeDocument/2006/relationships/image" Target="../media/image54.png"/><Relationship Id="rId38" Type="http://schemas.openxmlformats.org/officeDocument/2006/relationships/image" Target="../media/image58.png"/><Relationship Id="rId2" Type="http://schemas.openxmlformats.org/officeDocument/2006/relationships/image" Target="../media/image32.png"/><Relationship Id="rId16" Type="http://schemas.microsoft.com/office/2007/relationships/hdphoto" Target="../media/hdphoto2.wdp"/><Relationship Id="rId20" Type="http://schemas.openxmlformats.org/officeDocument/2006/relationships/image" Target="../media/image47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24" Type="http://schemas.microsoft.com/office/2007/relationships/hdphoto" Target="../media/hdphoto5.wdp"/><Relationship Id="rId32" Type="http://schemas.microsoft.com/office/2007/relationships/hdphoto" Target="../media/hdphoto9.wdp"/><Relationship Id="rId37" Type="http://schemas.openxmlformats.org/officeDocument/2006/relationships/image" Target="../media/image57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23" Type="http://schemas.openxmlformats.org/officeDocument/2006/relationships/image" Target="../media/image49.png"/><Relationship Id="rId28" Type="http://schemas.microsoft.com/office/2007/relationships/hdphoto" Target="../media/hdphoto7.wdp"/><Relationship Id="rId36" Type="http://schemas.openxmlformats.org/officeDocument/2006/relationships/image" Target="../media/image56.png"/><Relationship Id="rId10" Type="http://schemas.openxmlformats.org/officeDocument/2006/relationships/image" Target="../media/image39.png"/><Relationship Id="rId19" Type="http://schemas.openxmlformats.org/officeDocument/2006/relationships/image" Target="../media/image46.png"/><Relationship Id="rId31" Type="http://schemas.openxmlformats.org/officeDocument/2006/relationships/image" Target="../media/image53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microsoft.com/office/2007/relationships/hdphoto" Target="../media/hdphoto4.wdp"/><Relationship Id="rId27" Type="http://schemas.openxmlformats.org/officeDocument/2006/relationships/image" Target="../media/image51.png"/><Relationship Id="rId30" Type="http://schemas.microsoft.com/office/2007/relationships/hdphoto" Target="../media/hdphoto8.wdp"/><Relationship Id="rId35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5.png"/><Relationship Id="rId21" Type="http://schemas.openxmlformats.org/officeDocument/2006/relationships/image" Target="../media/image81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4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11" Type="http://schemas.openxmlformats.org/officeDocument/2006/relationships/image" Target="../media/image71.png"/><Relationship Id="rId5" Type="http://schemas.openxmlformats.org/officeDocument/2006/relationships/image" Target="../media/image67.png"/><Relationship Id="rId15" Type="http://schemas.openxmlformats.org/officeDocument/2006/relationships/image" Target="../media/image75.png"/><Relationship Id="rId10" Type="http://schemas.openxmlformats.org/officeDocument/2006/relationships/image" Target="../media/image70.jpeg"/><Relationship Id="rId19" Type="http://schemas.openxmlformats.org/officeDocument/2006/relationships/image" Target="../media/image79.png"/><Relationship Id="rId4" Type="http://schemas.openxmlformats.org/officeDocument/2006/relationships/image" Target="../media/image66.png"/><Relationship Id="rId9" Type="http://schemas.openxmlformats.org/officeDocument/2006/relationships/image" Target="../media/image69.jpeg"/><Relationship Id="rId14" Type="http://schemas.openxmlformats.org/officeDocument/2006/relationships/image" Target="../media/image74.png"/><Relationship Id="rId22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microsoft.com/office/2007/relationships/hdphoto" Target="../media/hdphoto12.wdp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5" Type="http://schemas.openxmlformats.org/officeDocument/2006/relationships/image" Target="../media/image97.png"/><Relationship Id="rId4" Type="http://schemas.microsoft.com/office/2007/relationships/hdphoto" Target="../media/hdphoto1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0" y="5840"/>
            <a:ext cx="2230734" cy="14671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83877" y="11957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929" y="0"/>
            <a:ext cx="1476435" cy="739399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5195753" y="2616278"/>
            <a:ext cx="239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  <a:alpha val="30000"/>
                    </a:schemeClr>
                  </a:glow>
                </a:effectLst>
                <a:latin typeface="07ふぉんとうは怖い明朝体" panose="02000600000000000000" pitchFamily="50" charset="-128"/>
                <a:ea typeface="07ふぉんとうは怖い明朝体" panose="02000600000000000000" pitchFamily="50" charset="-128"/>
              </a:rPr>
              <a:t>～を入手した。</a:t>
            </a:r>
            <a:endParaRPr kumimoji="1" lang="ja-JP" altLang="en-US" sz="2400" b="1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  <a:alpha val="30000"/>
                  </a:schemeClr>
                </a:glow>
              </a:effectLst>
              <a:latin typeface="07ふぉんとうは怖い明朝体" panose="02000600000000000000" pitchFamily="50" charset="-128"/>
              <a:ea typeface="07ふぉんとうは怖い明朝体" panose="02000600000000000000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749" y="369699"/>
            <a:ext cx="975482" cy="731612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043" y="5530244"/>
            <a:ext cx="1180519" cy="642796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81" y="3921612"/>
            <a:ext cx="1105318" cy="601848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70601" y="560458"/>
            <a:ext cx="457567" cy="443815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891" y="1015457"/>
            <a:ext cx="549629" cy="549629"/>
          </a:xfrm>
          <a:prstGeom prst="rect">
            <a:avLst/>
          </a:prstGeom>
        </p:spPr>
      </p:pic>
      <p:sp>
        <p:nvSpPr>
          <p:cNvPr id="27" name="正方形/長方形 26"/>
          <p:cNvSpPr/>
          <p:nvPr/>
        </p:nvSpPr>
        <p:spPr>
          <a:xfrm>
            <a:off x="11376049" y="545941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effectLst>
                  <a:glow rad="127000">
                    <a:schemeClr val="tx1">
                      <a:alpha val="30000"/>
                    </a:schemeClr>
                  </a:glow>
                </a:effectLst>
                <a:latin typeface="ＭＳ Ｐ明朝" panose="02020600040205080304" pitchFamily="18" charset="-128"/>
                <a:ea typeface="ＭＳ Ｐ明朝" panose="02020600040205080304" pitchFamily="18" charset="-128"/>
              </a:rPr>
              <a:t>or</a:t>
            </a:r>
            <a:endParaRPr lang="ja-JP" altLang="en-US" sz="1600" dirty="0">
              <a:solidFill>
                <a:schemeClr val="bg1"/>
              </a:solidFill>
              <a:effectLst>
                <a:glow rad="127000">
                  <a:schemeClr val="tx1">
                    <a:alpha val="30000"/>
                  </a:schemeClr>
                </a:glow>
              </a:effectLst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49" y="2814790"/>
            <a:ext cx="1035584" cy="3910764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30" y="6408302"/>
            <a:ext cx="825102" cy="41630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04" y="5824525"/>
            <a:ext cx="1647527" cy="697031"/>
          </a:xfrm>
          <a:prstGeom prst="rect">
            <a:avLst/>
          </a:prstGeom>
        </p:spPr>
      </p:pic>
      <p:sp>
        <p:nvSpPr>
          <p:cNvPr id="13" name="楕円 12"/>
          <p:cNvSpPr/>
          <p:nvPr/>
        </p:nvSpPr>
        <p:spPr>
          <a:xfrm>
            <a:off x="-94015" y="208111"/>
            <a:ext cx="2717686" cy="807108"/>
          </a:xfrm>
          <a:prstGeom prst="ellipse">
            <a:avLst/>
          </a:prstGeom>
          <a:solidFill>
            <a:schemeClr val="tx1">
              <a:alpha val="65000"/>
            </a:schemeClr>
          </a:soli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/>
          <p:cNvGrpSpPr/>
          <p:nvPr/>
        </p:nvGrpSpPr>
        <p:grpSpPr>
          <a:xfrm>
            <a:off x="394063" y="886201"/>
            <a:ext cx="1637330" cy="657631"/>
            <a:chOff x="155889" y="414608"/>
            <a:chExt cx="1637330" cy="657631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28" t="14121" r="17504" b="14515"/>
            <a:stretch/>
          </p:blipFill>
          <p:spPr>
            <a:xfrm>
              <a:off x="155889" y="414608"/>
              <a:ext cx="632618" cy="657631"/>
            </a:xfrm>
            <a:prstGeom prst="rect">
              <a:avLst/>
            </a:prstGeom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933137" y="587829"/>
              <a:ext cx="86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>
                  <a:solidFill>
                    <a:schemeClr val="bg1"/>
                  </a:solidFill>
                </a:rPr>
                <a:t>決定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図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9" y="3306610"/>
            <a:ext cx="1260977" cy="7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/>
          <p:cNvGrpSpPr/>
          <p:nvPr/>
        </p:nvGrpSpPr>
        <p:grpSpPr>
          <a:xfrm>
            <a:off x="5811833" y="3443054"/>
            <a:ext cx="4123428" cy="2484262"/>
            <a:chOff x="6878126" y="659705"/>
            <a:chExt cx="4123428" cy="2484262"/>
          </a:xfrm>
        </p:grpSpPr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126" y="659705"/>
              <a:ext cx="4123427" cy="2484262"/>
            </a:xfrm>
            <a:prstGeom prst="rect">
              <a:avLst/>
            </a:prstGeom>
          </p:spPr>
        </p:pic>
        <p:grpSp>
          <p:nvGrpSpPr>
            <p:cNvPr id="10" name="グループ化 9"/>
            <p:cNvGrpSpPr/>
            <p:nvPr/>
          </p:nvGrpSpPr>
          <p:grpSpPr>
            <a:xfrm>
              <a:off x="6878127" y="701635"/>
              <a:ext cx="4123427" cy="2442332"/>
              <a:chOff x="4390845" y="348315"/>
              <a:chExt cx="4123427" cy="2442332"/>
            </a:xfrm>
          </p:grpSpPr>
          <p:pic>
            <p:nvPicPr>
              <p:cNvPr id="3" name="図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2192" y="348315"/>
                <a:ext cx="2484408" cy="2185696"/>
              </a:xfrm>
              <a:prstGeom prst="rect">
                <a:avLst/>
              </a:prstGeom>
            </p:spPr>
          </p:pic>
          <p:sp>
            <p:nvSpPr>
              <p:cNvPr id="4" name="正方形/長方形 3"/>
              <p:cNvSpPr/>
              <p:nvPr/>
            </p:nvSpPr>
            <p:spPr>
              <a:xfrm>
                <a:off x="4390845" y="2277376"/>
                <a:ext cx="1328468" cy="5132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/>
              <p:cNvSpPr/>
              <p:nvPr/>
            </p:nvSpPr>
            <p:spPr>
              <a:xfrm>
                <a:off x="6646653" y="2277376"/>
                <a:ext cx="1867619" cy="5132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9" name="グループ化 8"/>
              <p:cNvGrpSpPr/>
              <p:nvPr/>
            </p:nvGrpSpPr>
            <p:grpSpPr>
              <a:xfrm>
                <a:off x="7036613" y="1091801"/>
                <a:ext cx="1438650" cy="656647"/>
                <a:chOff x="5816585" y="5267636"/>
                <a:chExt cx="1438650" cy="656647"/>
              </a:xfrm>
            </p:grpSpPr>
            <p:sp>
              <p:nvSpPr>
                <p:cNvPr id="7" name="角丸四角形 6"/>
                <p:cNvSpPr/>
                <p:nvPr/>
              </p:nvSpPr>
              <p:spPr>
                <a:xfrm>
                  <a:off x="5816585" y="5267636"/>
                  <a:ext cx="1438650" cy="656647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200"/>
                </a:p>
              </p:txBody>
            </p:sp>
            <p:sp>
              <p:nvSpPr>
                <p:cNvPr id="8" name="テキスト ボックス 7"/>
                <p:cNvSpPr txBox="1"/>
                <p:nvPr/>
              </p:nvSpPr>
              <p:spPr>
                <a:xfrm>
                  <a:off x="5866572" y="5351049"/>
                  <a:ext cx="13606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400" b="1" dirty="0">
                      <a:solidFill>
                        <a:schemeClr val="bg1"/>
                      </a:solidFill>
                      <a:latin typeface="HG丸ｺﾞｼｯｸM-PRO" panose="020F0600000000000000" pitchFamily="50" charset="-128"/>
                      <a:ea typeface="HG丸ｺﾞｼｯｸM-PRO" panose="020F0600000000000000" pitchFamily="50" charset="-128"/>
                    </a:rPr>
                    <a:t>SPACE</a:t>
                  </a:r>
                  <a:endParaRPr kumimoji="1" lang="ja-JP" altLang="en-US" sz="2400" b="1" dirty="0">
                    <a:solidFill>
                      <a:schemeClr val="bg1"/>
                    </a:solidFill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endParaRPr>
                </a:p>
              </p:txBody>
            </p:sp>
          </p:grpSp>
        </p:grpSp>
      </p:grpSp>
      <p:grpSp>
        <p:nvGrpSpPr>
          <p:cNvPr id="28" name="グループ化 27"/>
          <p:cNvGrpSpPr/>
          <p:nvPr/>
        </p:nvGrpSpPr>
        <p:grpSpPr>
          <a:xfrm>
            <a:off x="5095356" y="-541089"/>
            <a:ext cx="4551749" cy="3416088"/>
            <a:chOff x="4849672" y="2712904"/>
            <a:chExt cx="4551749" cy="3416088"/>
          </a:xfrm>
        </p:grpSpPr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3600" y1="26516" x2="17000" y2="27049"/>
                          <a14:foregroundMark x1="31500" y1="6529" x2="41150" y2="8261"/>
                          <a14:foregroundMark x1="48800" y1="9793" x2="50950" y2="7528"/>
                          <a14:foregroundMark x1="96450" y1="58694" x2="96450" y2="67155"/>
                          <a14:foregroundMark x1="63800" y1="92805" x2="69950" y2="92072"/>
                          <a14:foregroundMark x1="14700" y1="25783" x2="12350" y2="20586"/>
                          <a14:foregroundMark x1="87400" y1="75550" x2="86450" y2="64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9672" y="2712904"/>
              <a:ext cx="4551749" cy="3416088"/>
            </a:xfrm>
            <a:prstGeom prst="rect">
              <a:avLst/>
            </a:prstGeom>
          </p:spPr>
        </p:pic>
        <p:grpSp>
          <p:nvGrpSpPr>
            <p:cNvPr id="17" name="グループ化 16"/>
            <p:cNvGrpSpPr/>
            <p:nvPr/>
          </p:nvGrpSpPr>
          <p:grpSpPr>
            <a:xfrm>
              <a:off x="5189342" y="3392667"/>
              <a:ext cx="3574633" cy="2092729"/>
              <a:chOff x="1072906" y="3009185"/>
              <a:chExt cx="4126125" cy="2415594"/>
            </a:xfrm>
          </p:grpSpPr>
          <p:pic>
            <p:nvPicPr>
              <p:cNvPr id="29" name="図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1712" y="3236343"/>
                <a:ext cx="2151212" cy="2151212"/>
              </a:xfrm>
              <a:prstGeom prst="rect">
                <a:avLst/>
              </a:prstGeom>
            </p:spPr>
          </p:pic>
          <p:sp>
            <p:nvSpPr>
              <p:cNvPr id="31" name="右矢印 30"/>
              <p:cNvSpPr/>
              <p:nvPr/>
            </p:nvSpPr>
            <p:spPr>
              <a:xfrm>
                <a:off x="3740154" y="4096952"/>
                <a:ext cx="945540" cy="473194"/>
              </a:xfrm>
              <a:prstGeom prst="rightArrow">
                <a:avLst>
                  <a:gd name="adj1" fmla="val 34225"/>
                  <a:gd name="adj2" fmla="val 84669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右矢印 31"/>
              <p:cNvSpPr/>
              <p:nvPr/>
            </p:nvSpPr>
            <p:spPr>
              <a:xfrm flipH="1">
                <a:off x="1675566" y="4096952"/>
                <a:ext cx="945540" cy="473194"/>
              </a:xfrm>
              <a:prstGeom prst="rightArrow">
                <a:avLst>
                  <a:gd name="adj1" fmla="val 34225"/>
                  <a:gd name="adj2" fmla="val 84669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正方形/長方形 34"/>
              <p:cNvSpPr/>
              <p:nvPr/>
            </p:nvSpPr>
            <p:spPr>
              <a:xfrm>
                <a:off x="1072906" y="4999648"/>
                <a:ext cx="4126125" cy="42513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38" name="グループ化 37"/>
              <p:cNvGrpSpPr/>
              <p:nvPr/>
            </p:nvGrpSpPr>
            <p:grpSpPr>
              <a:xfrm>
                <a:off x="1687602" y="3009185"/>
                <a:ext cx="777201" cy="817695"/>
                <a:chOff x="2016239" y="2885863"/>
                <a:chExt cx="777201" cy="817695"/>
              </a:xfrm>
            </p:grpSpPr>
            <p:sp>
              <p:nvSpPr>
                <p:cNvPr id="33" name="角丸四角形 32"/>
                <p:cNvSpPr/>
                <p:nvPr/>
              </p:nvSpPr>
              <p:spPr>
                <a:xfrm>
                  <a:off x="2016239" y="2948404"/>
                  <a:ext cx="777201" cy="755154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200"/>
                </a:p>
              </p:txBody>
            </p:sp>
            <p:sp>
              <p:nvSpPr>
                <p:cNvPr id="36" name="テキスト ボックス 35"/>
                <p:cNvSpPr txBox="1"/>
                <p:nvPr/>
              </p:nvSpPr>
              <p:spPr>
                <a:xfrm>
                  <a:off x="2103768" y="2885863"/>
                  <a:ext cx="446531" cy="8170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4000" b="1" dirty="0" smtClean="0">
                      <a:solidFill>
                        <a:schemeClr val="bg1"/>
                      </a:solidFill>
                      <a:latin typeface="HGPｺﾞｼｯｸM" panose="020B0600000000000000" pitchFamily="50" charset="-128"/>
                      <a:ea typeface="HGPｺﾞｼｯｸM" panose="020B0600000000000000" pitchFamily="50" charset="-128"/>
                    </a:rPr>
                    <a:t>A</a:t>
                  </a:r>
                  <a:endParaRPr kumimoji="1" lang="ja-JP" altLang="en-US" sz="4000" b="1" dirty="0">
                    <a:solidFill>
                      <a:schemeClr val="bg1"/>
                    </a:solidFill>
                    <a:latin typeface="HGPｺﾞｼｯｸM" panose="020B0600000000000000" pitchFamily="50" charset="-128"/>
                    <a:ea typeface="HGPｺﾞｼｯｸM" panose="020B0600000000000000" pitchFamily="50" charset="-128"/>
                  </a:endParaRPr>
                </a:p>
              </p:txBody>
            </p:sp>
          </p:grpSp>
          <p:grpSp>
            <p:nvGrpSpPr>
              <p:cNvPr id="39" name="グループ化 38"/>
              <p:cNvGrpSpPr/>
              <p:nvPr/>
            </p:nvGrpSpPr>
            <p:grpSpPr>
              <a:xfrm>
                <a:off x="4096992" y="3050499"/>
                <a:ext cx="777200" cy="817098"/>
                <a:chOff x="2016239" y="2927773"/>
                <a:chExt cx="777200" cy="817098"/>
              </a:xfrm>
            </p:grpSpPr>
            <p:sp>
              <p:nvSpPr>
                <p:cNvPr id="40" name="角丸四角形 39"/>
                <p:cNvSpPr/>
                <p:nvPr/>
              </p:nvSpPr>
              <p:spPr>
                <a:xfrm>
                  <a:off x="2016239" y="2948403"/>
                  <a:ext cx="777200" cy="755154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200"/>
                </a:p>
              </p:txBody>
            </p:sp>
            <p:sp>
              <p:nvSpPr>
                <p:cNvPr id="41" name="テキスト ボックス 40"/>
                <p:cNvSpPr txBox="1"/>
                <p:nvPr/>
              </p:nvSpPr>
              <p:spPr>
                <a:xfrm>
                  <a:off x="2133185" y="2927773"/>
                  <a:ext cx="446532" cy="8170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4000" b="1" dirty="0">
                      <a:solidFill>
                        <a:schemeClr val="bg1"/>
                      </a:solidFill>
                      <a:latin typeface="HGPｺﾞｼｯｸM" panose="020B0600000000000000" pitchFamily="50" charset="-128"/>
                      <a:ea typeface="HGPｺﾞｼｯｸM" panose="020B0600000000000000" pitchFamily="50" charset="-128"/>
                    </a:rPr>
                    <a:t>D</a:t>
                  </a:r>
                  <a:endParaRPr kumimoji="1" lang="ja-JP" altLang="en-US" sz="4000" b="1" dirty="0">
                    <a:solidFill>
                      <a:schemeClr val="bg1"/>
                    </a:solidFill>
                    <a:latin typeface="HGPｺﾞｼｯｸM" panose="020B0600000000000000" pitchFamily="50" charset="-128"/>
                    <a:ea typeface="HGPｺﾞｼｯｸM" panose="020B0600000000000000" pitchFamily="50" charset="-128"/>
                  </a:endParaRPr>
                </a:p>
              </p:txBody>
            </p:sp>
          </p:grpSp>
        </p:grpSp>
      </p:grpSp>
      <p:grpSp>
        <p:nvGrpSpPr>
          <p:cNvPr id="16" name="グループ化 15"/>
          <p:cNvGrpSpPr/>
          <p:nvPr/>
        </p:nvGrpSpPr>
        <p:grpSpPr>
          <a:xfrm>
            <a:off x="518282" y="-4210"/>
            <a:ext cx="4123427" cy="2484263"/>
            <a:chOff x="493492" y="272892"/>
            <a:chExt cx="4123427" cy="2484263"/>
          </a:xfrm>
        </p:grpSpPr>
        <p:pic>
          <p:nvPicPr>
            <p:cNvPr id="37" name="図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492" y="272892"/>
              <a:ext cx="4123427" cy="2484262"/>
            </a:xfrm>
            <a:prstGeom prst="rect">
              <a:avLst/>
            </a:prstGeom>
          </p:spPr>
        </p:pic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34335" y="313470"/>
              <a:ext cx="1894569" cy="1894569"/>
            </a:xfrm>
            <a:prstGeom prst="rect">
              <a:avLst/>
            </a:prstGeom>
          </p:spPr>
        </p:pic>
        <p:sp>
          <p:nvSpPr>
            <p:cNvPr id="14" name="正方形/長方形 13"/>
            <p:cNvSpPr/>
            <p:nvPr/>
          </p:nvSpPr>
          <p:spPr>
            <a:xfrm>
              <a:off x="493492" y="1093355"/>
              <a:ext cx="1328468" cy="1663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1821960" y="2481130"/>
              <a:ext cx="2794959" cy="2760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弧 18"/>
            <p:cNvSpPr/>
            <p:nvPr/>
          </p:nvSpPr>
          <p:spPr>
            <a:xfrm rot="17711175">
              <a:off x="1157726" y="782803"/>
              <a:ext cx="1013605" cy="776378"/>
            </a:xfrm>
            <a:prstGeom prst="arc">
              <a:avLst>
                <a:gd name="adj1" fmla="val 16200000"/>
                <a:gd name="adj2" fmla="val 1335378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6" name="グループ化 25"/>
            <p:cNvGrpSpPr/>
            <p:nvPr/>
          </p:nvGrpSpPr>
          <p:grpSpPr>
            <a:xfrm>
              <a:off x="3450510" y="547173"/>
              <a:ext cx="1016299" cy="896884"/>
              <a:chOff x="3351590" y="677030"/>
              <a:chExt cx="971706" cy="857530"/>
            </a:xfrm>
          </p:grpSpPr>
          <p:sp>
            <p:nvSpPr>
              <p:cNvPr id="25" name="二等辺三角形 24"/>
              <p:cNvSpPr/>
              <p:nvPr/>
            </p:nvSpPr>
            <p:spPr>
              <a:xfrm>
                <a:off x="3367379" y="699071"/>
                <a:ext cx="940127" cy="810454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4" name="図 2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100000" l="0" r="100000">
                            <a14:foregroundMark x1="46750" y1="5382" x2="3250" y2="89235"/>
                            <a14:foregroundMark x1="55750" y1="7649" x2="99500" y2="93768"/>
                            <a14:foregroundMark x1="6000" y1="97734" x2="97000" y2="98017"/>
                            <a14:foregroundMark x1="2500" y1="92918" x2="3750" y2="98017"/>
                            <a14:foregroundMark x1="6250" y1="82436" x2="47750" y2="2550"/>
                            <a14:foregroundMark x1="55500" y1="7932" x2="51250" y2="1133"/>
                            <a14:foregroundMark x1="44500" y1="28329" x2="56500" y2="28329"/>
                            <a14:foregroundMark x1="49000" y1="28045" x2="50000" y2="73938"/>
                            <a14:foregroundMark x1="44750" y1="85552" x2="53750" y2="86686"/>
                            <a14:foregroundMark x1="43500" y1="7365" x2="3750" y2="83853"/>
                            <a14:foregroundMark x1="44500" y1="6232" x2="47500" y2="850"/>
                            <a14:foregroundMark x1="53000" y1="2266" x2="97250" y2="85552"/>
                            <a14:foregroundMark x1="64500" y1="6516" x2="38500" y2="0"/>
                            <a14:backgroundMark x1="37500" y1="44759" x2="26250" y2="85269"/>
                            <a14:backgroundMark x1="64250" y1="58357" x2="76000" y2="86969"/>
                            <a14:backgroundMark x1="59750" y1="70822" x2="77250" y2="69688"/>
                            <a14:backgroundMark x1="49000" y1="15581" x2="54250" y2="2379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1590" y="677030"/>
                <a:ext cx="971706" cy="857530"/>
              </a:xfrm>
              <a:prstGeom prst="rect">
                <a:avLst/>
              </a:prstGeom>
            </p:spPr>
          </p:pic>
        </p:grpSp>
      </p:grpSp>
      <p:grpSp>
        <p:nvGrpSpPr>
          <p:cNvPr id="23" name="グループ化 22"/>
          <p:cNvGrpSpPr/>
          <p:nvPr/>
        </p:nvGrpSpPr>
        <p:grpSpPr>
          <a:xfrm>
            <a:off x="1267160" y="2478707"/>
            <a:ext cx="9383803" cy="449177"/>
            <a:chOff x="1508699" y="3775997"/>
            <a:chExt cx="9383803" cy="449177"/>
          </a:xfrm>
        </p:grpSpPr>
        <p:sp>
          <p:nvSpPr>
            <p:cNvPr id="48" name="正方形/長方形 47"/>
            <p:cNvSpPr/>
            <p:nvPr/>
          </p:nvSpPr>
          <p:spPr>
            <a:xfrm>
              <a:off x="5468697" y="3955512"/>
              <a:ext cx="5292778" cy="1157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1649760" y="3955513"/>
              <a:ext cx="1406130" cy="11576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3045508" y="3955513"/>
              <a:ext cx="402871" cy="115765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100000">
                  <a:schemeClr val="accent4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3448379" y="3955513"/>
              <a:ext cx="1585735" cy="1157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4983161" y="3955513"/>
              <a:ext cx="485535" cy="115765"/>
            </a:xfrm>
            <a:prstGeom prst="rect">
              <a:avLst/>
            </a:prstGeom>
            <a:gradFill>
              <a:gsLst>
                <a:gs pos="0">
                  <a:schemeClr val="accent4"/>
                </a:gs>
                <a:gs pos="100000">
                  <a:srgbClr val="00B05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647349" y="3955333"/>
              <a:ext cx="9114125" cy="109723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noFill/>
              </a:endParaRPr>
            </a:p>
          </p:txBody>
        </p:sp>
        <p:grpSp>
          <p:nvGrpSpPr>
            <p:cNvPr id="34" name="グループ化 33"/>
            <p:cNvGrpSpPr/>
            <p:nvPr/>
          </p:nvGrpSpPr>
          <p:grpSpPr>
            <a:xfrm>
              <a:off x="1508699" y="3775997"/>
              <a:ext cx="9383803" cy="449177"/>
              <a:chOff x="3854474" y="4283150"/>
              <a:chExt cx="4785413" cy="229065"/>
            </a:xfrm>
          </p:grpSpPr>
          <p:sp>
            <p:nvSpPr>
              <p:cNvPr id="43" name="正方形/長方形 42"/>
              <p:cNvSpPr/>
              <p:nvPr/>
            </p:nvSpPr>
            <p:spPr>
              <a:xfrm rot="16200000">
                <a:off x="3776266" y="4361358"/>
                <a:ext cx="229065" cy="726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正方形/長方形 43"/>
              <p:cNvSpPr/>
              <p:nvPr/>
            </p:nvSpPr>
            <p:spPr>
              <a:xfrm rot="16200000">
                <a:off x="8489029" y="4361358"/>
                <a:ext cx="229065" cy="7265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5" name="グループ化 54"/>
          <p:cNvGrpSpPr/>
          <p:nvPr/>
        </p:nvGrpSpPr>
        <p:grpSpPr>
          <a:xfrm>
            <a:off x="-27419" y="2728044"/>
            <a:ext cx="4551749" cy="3416088"/>
            <a:chOff x="4158629" y="3096016"/>
            <a:chExt cx="4551749" cy="3416088"/>
          </a:xfrm>
        </p:grpSpPr>
        <p:pic>
          <p:nvPicPr>
            <p:cNvPr id="50" name="図 49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>
                          <a14:foregroundMark x1="3600" y1="26516" x2="17000" y2="27049"/>
                          <a14:foregroundMark x1="31500" y1="6529" x2="41150" y2="8261"/>
                          <a14:foregroundMark x1="48800" y1="9793" x2="50950" y2="7528"/>
                          <a14:foregroundMark x1="96450" y1="58694" x2="96450" y2="67155"/>
                          <a14:foregroundMark x1="63800" y1="92805" x2="69950" y2="92072"/>
                          <a14:foregroundMark x1="14700" y1="25783" x2="12350" y2="20586"/>
                          <a14:foregroundMark x1="87400" y1="75550" x2="86450" y2="646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629" y="3096016"/>
              <a:ext cx="4551749" cy="3416088"/>
            </a:xfrm>
            <a:prstGeom prst="rect">
              <a:avLst/>
            </a:prstGeom>
          </p:spPr>
        </p:pic>
        <p:cxnSp>
          <p:nvCxnSpPr>
            <p:cNvPr id="42" name="直線コネクタ 41"/>
            <p:cNvCxnSpPr/>
            <p:nvPr/>
          </p:nvCxnSpPr>
          <p:spPr>
            <a:xfrm>
              <a:off x="6512141" y="3376087"/>
              <a:ext cx="0" cy="2231083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正方形/長方形 12"/>
            <p:cNvSpPr/>
            <p:nvPr/>
          </p:nvSpPr>
          <p:spPr>
            <a:xfrm>
              <a:off x="7348838" y="3915502"/>
              <a:ext cx="1043191" cy="105915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 smtClean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2D</a:t>
              </a:r>
            </a:p>
          </p:txBody>
        </p:sp>
        <p:sp>
          <p:nvSpPr>
            <p:cNvPr id="22" name="直方体 21"/>
            <p:cNvSpPr/>
            <p:nvPr/>
          </p:nvSpPr>
          <p:spPr>
            <a:xfrm>
              <a:off x="4532587" y="3837005"/>
              <a:ext cx="1216152" cy="1216152"/>
            </a:xfrm>
            <a:prstGeom prst="cube">
              <a:avLst/>
            </a:prstGeom>
            <a:solidFill>
              <a:schemeClr val="tx1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 smtClean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3D</a:t>
              </a:r>
            </a:p>
          </p:txBody>
        </p:sp>
        <p:sp>
          <p:nvSpPr>
            <p:cNvPr id="51" name="角丸四角形 50"/>
            <p:cNvSpPr/>
            <p:nvPr/>
          </p:nvSpPr>
          <p:spPr>
            <a:xfrm>
              <a:off x="5976898" y="5147166"/>
              <a:ext cx="1080126" cy="10494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6185313" y="5211281"/>
              <a:ext cx="4983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5400" b="1" dirty="0" smtClean="0">
                  <a:solidFill>
                    <a:schemeClr val="bg1"/>
                  </a:solidFill>
                  <a:latin typeface="HGPｺﾞｼｯｸM" panose="020B0600000000000000" pitchFamily="50" charset="-128"/>
                  <a:ea typeface="HGPｺﾞｼｯｸM" panose="020B0600000000000000" pitchFamily="50" charset="-128"/>
                </a:rPr>
                <a:t>C</a:t>
              </a:r>
              <a:endParaRPr kumimoji="1" lang="ja-JP" altLang="en-US" sz="5400" b="1" dirty="0">
                <a:solidFill>
                  <a:schemeClr val="bg1"/>
                </a:solidFill>
                <a:latin typeface="HGPｺﾞｼｯｸM" panose="020B0600000000000000" pitchFamily="50" charset="-128"/>
                <a:ea typeface="HGPｺﾞｼｯｸM" panose="020B0600000000000000" pitchFamily="50" charset="-128"/>
              </a:endParaRPr>
            </a:p>
          </p:txBody>
        </p:sp>
        <p:sp>
          <p:nvSpPr>
            <p:cNvPr id="53" name="右カーブ矢印 52"/>
            <p:cNvSpPr/>
            <p:nvPr/>
          </p:nvSpPr>
          <p:spPr>
            <a:xfrm>
              <a:off x="6010644" y="4095740"/>
              <a:ext cx="477712" cy="591534"/>
            </a:xfrm>
            <a:prstGeom prst="curved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右カーブ矢印 53"/>
            <p:cNvSpPr/>
            <p:nvPr/>
          </p:nvSpPr>
          <p:spPr>
            <a:xfrm flipH="1" flipV="1">
              <a:off x="6569673" y="3900094"/>
              <a:ext cx="477712" cy="591534"/>
            </a:xfrm>
            <a:prstGeom prst="curved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064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/>
          <p:cNvGrpSpPr/>
          <p:nvPr/>
        </p:nvGrpSpPr>
        <p:grpSpPr>
          <a:xfrm>
            <a:off x="30908" y="0"/>
            <a:ext cx="4123427" cy="2484262"/>
            <a:chOff x="2933678" y="849806"/>
            <a:chExt cx="4123427" cy="2484262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3678" y="849806"/>
              <a:ext cx="4123427" cy="2484262"/>
            </a:xfrm>
            <a:prstGeom prst="rect">
              <a:avLst/>
            </a:prstGeom>
          </p:spPr>
        </p:pic>
        <p:sp>
          <p:nvSpPr>
            <p:cNvPr id="6" name="正方形/長方形 5"/>
            <p:cNvSpPr/>
            <p:nvPr/>
          </p:nvSpPr>
          <p:spPr>
            <a:xfrm>
              <a:off x="2933678" y="3036499"/>
              <a:ext cx="4123427" cy="2975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8" name="グループ化 27"/>
            <p:cNvGrpSpPr/>
            <p:nvPr/>
          </p:nvGrpSpPr>
          <p:grpSpPr>
            <a:xfrm>
              <a:off x="5495027" y="1095556"/>
              <a:ext cx="533552" cy="1706660"/>
              <a:chOff x="5396229" y="848974"/>
              <a:chExt cx="533552" cy="1704317"/>
            </a:xfrm>
            <a:solidFill>
              <a:schemeClr val="tx1">
                <a:lumMod val="65000"/>
                <a:lumOff val="35000"/>
              </a:schemeClr>
            </a:solidFill>
          </p:grpSpPr>
          <p:grpSp>
            <p:nvGrpSpPr>
              <p:cNvPr id="17" name="グループ化 16"/>
              <p:cNvGrpSpPr/>
              <p:nvPr/>
            </p:nvGrpSpPr>
            <p:grpSpPr>
              <a:xfrm rot="21101879">
                <a:off x="5396229" y="1537052"/>
                <a:ext cx="443854" cy="1016239"/>
                <a:chOff x="7593099" y="1950725"/>
                <a:chExt cx="838816" cy="1016239"/>
              </a:xfrm>
              <a:grpFill/>
            </p:grpSpPr>
            <p:sp>
              <p:nvSpPr>
                <p:cNvPr id="13" name="雲 12"/>
                <p:cNvSpPr/>
                <p:nvPr/>
              </p:nvSpPr>
              <p:spPr>
                <a:xfrm>
                  <a:off x="7593099" y="2179239"/>
                  <a:ext cx="559211" cy="559211"/>
                </a:xfrm>
                <a:prstGeom prst="clou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" name="雲 13"/>
                <p:cNvSpPr/>
                <p:nvPr/>
              </p:nvSpPr>
              <p:spPr>
                <a:xfrm>
                  <a:off x="7723945" y="1950725"/>
                  <a:ext cx="559211" cy="559211"/>
                </a:xfrm>
                <a:prstGeom prst="clou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" name="雲 14"/>
                <p:cNvSpPr/>
                <p:nvPr/>
              </p:nvSpPr>
              <p:spPr>
                <a:xfrm>
                  <a:off x="7872704" y="2293496"/>
                  <a:ext cx="559211" cy="559211"/>
                </a:xfrm>
                <a:prstGeom prst="clou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" name="雲 15"/>
                <p:cNvSpPr/>
                <p:nvPr/>
              </p:nvSpPr>
              <p:spPr>
                <a:xfrm>
                  <a:off x="7713520" y="2407753"/>
                  <a:ext cx="559211" cy="559211"/>
                </a:xfrm>
                <a:prstGeom prst="clou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8" name="グループ化 17"/>
              <p:cNvGrpSpPr/>
              <p:nvPr/>
            </p:nvGrpSpPr>
            <p:grpSpPr>
              <a:xfrm rot="592313">
                <a:off x="5485927" y="1527851"/>
                <a:ext cx="443854" cy="1016239"/>
                <a:chOff x="7593099" y="1950725"/>
                <a:chExt cx="838816" cy="1016239"/>
              </a:xfrm>
              <a:grpFill/>
            </p:grpSpPr>
            <p:sp>
              <p:nvSpPr>
                <p:cNvPr id="19" name="雲 18"/>
                <p:cNvSpPr/>
                <p:nvPr/>
              </p:nvSpPr>
              <p:spPr>
                <a:xfrm>
                  <a:off x="7593099" y="2179239"/>
                  <a:ext cx="559211" cy="559211"/>
                </a:xfrm>
                <a:prstGeom prst="clou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" name="雲 19"/>
                <p:cNvSpPr/>
                <p:nvPr/>
              </p:nvSpPr>
              <p:spPr>
                <a:xfrm>
                  <a:off x="7723945" y="1950725"/>
                  <a:ext cx="559211" cy="559211"/>
                </a:xfrm>
                <a:prstGeom prst="clou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" name="雲 20"/>
                <p:cNvSpPr/>
                <p:nvPr/>
              </p:nvSpPr>
              <p:spPr>
                <a:xfrm>
                  <a:off x="7872704" y="2293496"/>
                  <a:ext cx="559211" cy="559211"/>
                </a:xfrm>
                <a:prstGeom prst="clou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" name="雲 21"/>
                <p:cNvSpPr/>
                <p:nvPr/>
              </p:nvSpPr>
              <p:spPr>
                <a:xfrm>
                  <a:off x="7713520" y="2407753"/>
                  <a:ext cx="559211" cy="559211"/>
                </a:xfrm>
                <a:prstGeom prst="clou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3" name="グループ化 22"/>
              <p:cNvGrpSpPr/>
              <p:nvPr/>
            </p:nvGrpSpPr>
            <p:grpSpPr>
              <a:xfrm>
                <a:off x="5464874" y="848974"/>
                <a:ext cx="433463" cy="1481214"/>
                <a:chOff x="7593099" y="1950725"/>
                <a:chExt cx="838816" cy="1016239"/>
              </a:xfrm>
              <a:grpFill/>
            </p:grpSpPr>
            <p:sp>
              <p:nvSpPr>
                <p:cNvPr id="26" name="雲 25"/>
                <p:cNvSpPr/>
                <p:nvPr/>
              </p:nvSpPr>
              <p:spPr>
                <a:xfrm>
                  <a:off x="7872704" y="2293496"/>
                  <a:ext cx="559211" cy="559211"/>
                </a:xfrm>
                <a:prstGeom prst="clou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雲 23"/>
                <p:cNvSpPr/>
                <p:nvPr/>
              </p:nvSpPr>
              <p:spPr>
                <a:xfrm>
                  <a:off x="7593099" y="2179239"/>
                  <a:ext cx="559211" cy="559211"/>
                </a:xfrm>
                <a:prstGeom prst="clou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5" name="雲 24"/>
                <p:cNvSpPr/>
                <p:nvPr/>
              </p:nvSpPr>
              <p:spPr>
                <a:xfrm>
                  <a:off x="7723945" y="1950725"/>
                  <a:ext cx="559211" cy="559211"/>
                </a:xfrm>
                <a:prstGeom prst="clou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7" name="雲 26"/>
                <p:cNvSpPr/>
                <p:nvPr/>
              </p:nvSpPr>
              <p:spPr>
                <a:xfrm>
                  <a:off x="7713520" y="2407753"/>
                  <a:ext cx="559211" cy="559211"/>
                </a:xfrm>
                <a:prstGeom prst="clou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8" name="グループ化 7"/>
            <p:cNvGrpSpPr/>
            <p:nvPr/>
          </p:nvGrpSpPr>
          <p:grpSpPr>
            <a:xfrm>
              <a:off x="3487184" y="1235842"/>
              <a:ext cx="1441387" cy="1272024"/>
              <a:chOff x="3351590" y="677030"/>
              <a:chExt cx="971706" cy="857530"/>
            </a:xfrm>
          </p:grpSpPr>
          <p:sp>
            <p:nvSpPr>
              <p:cNvPr id="9" name="二等辺三角形 8"/>
              <p:cNvSpPr/>
              <p:nvPr/>
            </p:nvSpPr>
            <p:spPr>
              <a:xfrm>
                <a:off x="3367379" y="699071"/>
                <a:ext cx="940127" cy="810454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0" name="図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>
                            <a14:foregroundMark x1="46750" y1="5382" x2="3250" y2="89235"/>
                            <a14:foregroundMark x1="55750" y1="7649" x2="99500" y2="93768"/>
                            <a14:foregroundMark x1="6000" y1="97734" x2="97000" y2="98017"/>
                            <a14:foregroundMark x1="2500" y1="92918" x2="3750" y2="98017"/>
                            <a14:foregroundMark x1="6250" y1="82436" x2="47750" y2="2550"/>
                            <a14:foregroundMark x1="55500" y1="7932" x2="51250" y2="1133"/>
                            <a14:foregroundMark x1="44500" y1="28329" x2="56500" y2="28329"/>
                            <a14:foregroundMark x1="49000" y1="28045" x2="50000" y2="73938"/>
                            <a14:foregroundMark x1="44750" y1="85552" x2="53750" y2="86686"/>
                            <a14:foregroundMark x1="43500" y1="7365" x2="3750" y2="83853"/>
                            <a14:foregroundMark x1="44500" y1="6232" x2="47500" y2="850"/>
                            <a14:foregroundMark x1="53000" y1="2266" x2="97250" y2="85552"/>
                            <a14:foregroundMark x1="64500" y1="6516" x2="38500" y2="0"/>
                            <a14:backgroundMark x1="37500" y1="44759" x2="26250" y2="85269"/>
                            <a14:backgroundMark x1="64250" y1="58357" x2="76000" y2="86969"/>
                            <a14:backgroundMark x1="59750" y1="70822" x2="77250" y2="69688"/>
                            <a14:backgroundMark x1="49000" y1="15581" x2="54250" y2="2379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1590" y="677030"/>
                <a:ext cx="971706" cy="857530"/>
              </a:xfrm>
              <a:prstGeom prst="rect">
                <a:avLst/>
              </a:prstGeom>
            </p:spPr>
          </p:pic>
        </p:grpSp>
        <p:sp>
          <p:nvSpPr>
            <p:cNvPr id="12" name="台形 11"/>
            <p:cNvSpPr/>
            <p:nvPr/>
          </p:nvSpPr>
          <p:spPr>
            <a:xfrm>
              <a:off x="5495027" y="2728256"/>
              <a:ext cx="500332" cy="457027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2"/>
          <a:stretch/>
        </p:blipFill>
        <p:spPr>
          <a:xfrm>
            <a:off x="5103212" y="148507"/>
            <a:ext cx="4749196" cy="3045991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992" y="3827222"/>
            <a:ext cx="2540000" cy="1270000"/>
          </a:xfrm>
          <a:prstGeom prst="rect">
            <a:avLst/>
          </a:prstGeom>
        </p:spPr>
      </p:pic>
      <p:sp>
        <p:nvSpPr>
          <p:cNvPr id="47" name="フレーム 46"/>
          <p:cNvSpPr/>
          <p:nvPr/>
        </p:nvSpPr>
        <p:spPr>
          <a:xfrm>
            <a:off x="8500905" y="3778511"/>
            <a:ext cx="2703007" cy="1396390"/>
          </a:xfrm>
          <a:prstGeom prst="frame">
            <a:avLst/>
          </a:prstGeom>
          <a:blipFill dpi="0"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GlowEdges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3668105" y="1517076"/>
            <a:ext cx="2100105" cy="914400"/>
          </a:xfrm>
          <a:prstGeom prst="rect">
            <a:avLst/>
          </a:prstGeom>
          <a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-28599" y="2995520"/>
            <a:ext cx="4824448" cy="2906610"/>
            <a:chOff x="-28599" y="2995520"/>
            <a:chExt cx="4824448" cy="2906610"/>
          </a:xfrm>
        </p:grpSpPr>
        <p:grpSp>
          <p:nvGrpSpPr>
            <p:cNvPr id="5" name="グループ化 4"/>
            <p:cNvGrpSpPr/>
            <p:nvPr/>
          </p:nvGrpSpPr>
          <p:grpSpPr>
            <a:xfrm>
              <a:off x="-28599" y="2995520"/>
              <a:ext cx="4824448" cy="2906610"/>
              <a:chOff x="-28599" y="2995520"/>
              <a:chExt cx="4824448" cy="2906610"/>
            </a:xfrm>
          </p:grpSpPr>
          <p:pic>
            <p:nvPicPr>
              <p:cNvPr id="40" name="図 3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8599" y="2995520"/>
                <a:ext cx="4824448" cy="2906610"/>
              </a:xfrm>
              <a:prstGeom prst="rect">
                <a:avLst/>
              </a:prstGeom>
            </p:spPr>
          </p:pic>
          <p:cxnSp>
            <p:nvCxnSpPr>
              <p:cNvPr id="33" name="直線コネクタ 32"/>
              <p:cNvCxnSpPr/>
              <p:nvPr/>
            </p:nvCxnSpPr>
            <p:spPr>
              <a:xfrm>
                <a:off x="2326093" y="3008115"/>
                <a:ext cx="0" cy="2894015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正方形/長方形 33"/>
              <p:cNvSpPr/>
              <p:nvPr/>
            </p:nvSpPr>
            <p:spPr>
              <a:xfrm>
                <a:off x="3162790" y="3547530"/>
                <a:ext cx="1043191" cy="1059158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rgbClr val="FFFF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3200" dirty="0" smtClean="0"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2D</a:t>
                </a:r>
              </a:p>
            </p:txBody>
          </p:sp>
          <p:sp>
            <p:nvSpPr>
              <p:cNvPr id="35" name="直方体 34"/>
              <p:cNvSpPr/>
              <p:nvPr/>
            </p:nvSpPr>
            <p:spPr>
              <a:xfrm>
                <a:off x="346539" y="3469033"/>
                <a:ext cx="1216152" cy="1216152"/>
              </a:xfrm>
              <a:prstGeom prst="cube">
                <a:avLst/>
              </a:prstGeom>
              <a:solidFill>
                <a:schemeClr val="tx1"/>
              </a:solidFill>
              <a:ln w="38100">
                <a:solidFill>
                  <a:srgbClr val="FFFF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3200" dirty="0" smtClean="0">
                    <a:latin typeface="ＭＳ ゴシック" panose="020B0609070205080204" pitchFamily="49" charset="-128"/>
                    <a:ea typeface="ＭＳ ゴシック" panose="020B0609070205080204" pitchFamily="49" charset="-128"/>
                  </a:rPr>
                  <a:t>3D</a:t>
                </a:r>
              </a:p>
            </p:txBody>
          </p:sp>
          <p:sp>
            <p:nvSpPr>
              <p:cNvPr id="4" name="ドーナツ 3"/>
              <p:cNvSpPr/>
              <p:nvPr/>
            </p:nvSpPr>
            <p:spPr>
              <a:xfrm>
                <a:off x="690113" y="4968770"/>
                <a:ext cx="687196" cy="687196"/>
              </a:xfrm>
              <a:prstGeom prst="donut">
                <a:avLst>
                  <a:gd name="adj" fmla="val 22242"/>
                </a:avLst>
              </a:prstGeom>
              <a:solidFill>
                <a:srgbClr val="FF0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十字形 6"/>
            <p:cNvSpPr/>
            <p:nvPr/>
          </p:nvSpPr>
          <p:spPr>
            <a:xfrm rot="2700000">
              <a:off x="3227185" y="4792846"/>
              <a:ext cx="914400" cy="914400"/>
            </a:xfrm>
            <a:prstGeom prst="plus">
              <a:avLst>
                <a:gd name="adj" fmla="val 41038"/>
              </a:avLst>
            </a:prstGeom>
            <a:solidFill>
              <a:srgbClr val="00206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6808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0" y="1710717"/>
            <a:ext cx="5540577" cy="24299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0" y="-12138"/>
            <a:ext cx="7323827" cy="19099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310551" y="-12138"/>
            <a:ext cx="1301327" cy="1446550"/>
            <a:chOff x="3519577" y="1725283"/>
            <a:chExt cx="1301327" cy="1446550"/>
          </a:xfrm>
        </p:grpSpPr>
        <p:sp>
          <p:nvSpPr>
            <p:cNvPr id="2" name="テキスト ボックス 1"/>
            <p:cNvSpPr txBox="1"/>
            <p:nvPr/>
          </p:nvSpPr>
          <p:spPr>
            <a:xfrm>
              <a:off x="3519577" y="1725283"/>
              <a:ext cx="83227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8800" b="1" dirty="0" smtClean="0">
                  <a:ln w="285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HGP明朝E" panose="02020900000000000000" pitchFamily="18" charset="-128"/>
                  <a:ea typeface="HGP明朝E" panose="02020900000000000000" pitchFamily="18" charset="-128"/>
                </a:rPr>
                <a:t>１</a:t>
              </a:r>
              <a:endParaRPr kumimoji="1" lang="ja-JP" altLang="en-US" b="1" dirty="0">
                <a:ln w="28575">
                  <a:solidFill>
                    <a:schemeClr val="bg1"/>
                  </a:solidFill>
                </a:ln>
                <a:solidFill>
                  <a:srgbClr val="FFC000"/>
                </a:solidFill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4166558" y="2448558"/>
              <a:ext cx="6543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 err="1" smtClean="0">
                  <a:ln w="19050">
                    <a:solidFill>
                      <a:schemeClr val="bg1"/>
                    </a:solidFill>
                  </a:ln>
                  <a:solidFill>
                    <a:srgbClr val="FFC000"/>
                  </a:solidFill>
                </a:rPr>
                <a:t>st</a:t>
              </a:r>
              <a:endParaRPr kumimoji="1" lang="en-US" altLang="ja-JP" sz="4000" b="1" dirty="0" smtClean="0">
                <a:ln w="19050">
                  <a:solidFill>
                    <a:schemeClr val="bg1"/>
                  </a:solidFill>
                </a:ln>
                <a:solidFill>
                  <a:srgbClr val="FFC000"/>
                </a:solidFill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1576419" y="932"/>
            <a:ext cx="1301327" cy="1446550"/>
            <a:chOff x="6215332" y="1808671"/>
            <a:chExt cx="1301327" cy="1446550"/>
          </a:xfrm>
        </p:grpSpPr>
        <p:sp>
          <p:nvSpPr>
            <p:cNvPr id="5" name="テキスト ボックス 4"/>
            <p:cNvSpPr txBox="1"/>
            <p:nvPr/>
          </p:nvSpPr>
          <p:spPr>
            <a:xfrm>
              <a:off x="6215332" y="1808671"/>
              <a:ext cx="77617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800" b="1" dirty="0" smtClean="0">
                  <a:ln w="28575">
                    <a:solidFill>
                      <a:schemeClr val="bg1"/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HGP明朝E" panose="02020900000000000000" pitchFamily="18" charset="-128"/>
                  <a:ea typeface="HGP明朝E" panose="02020900000000000000" pitchFamily="18" charset="-128"/>
                </a:rPr>
                <a:t>2</a:t>
              </a:r>
              <a:endParaRPr kumimoji="1" lang="ja-JP" altLang="en-US" b="1" dirty="0">
                <a:ln w="28575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6862313" y="2531946"/>
              <a:ext cx="6543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 err="1" smtClean="0">
                  <a:ln w="19050">
                    <a:solidFill>
                      <a:schemeClr val="bg1"/>
                    </a:solidFill>
                  </a:ln>
                  <a:solidFill>
                    <a:schemeClr val="bg1">
                      <a:lumMod val="75000"/>
                    </a:schemeClr>
                  </a:solidFill>
                </a:rPr>
                <a:t>st</a:t>
              </a:r>
              <a:endParaRPr kumimoji="1" lang="en-US" altLang="ja-JP" sz="4000" b="1" dirty="0" smtClean="0">
                <a:ln w="1905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2877746" y="932"/>
            <a:ext cx="1301327" cy="1446550"/>
            <a:chOff x="3404558" y="3622775"/>
            <a:chExt cx="1301327" cy="1446550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3404558" y="3622775"/>
              <a:ext cx="77617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800" b="1" dirty="0" smtClean="0">
                  <a:ln w="28575">
                    <a:solidFill>
                      <a:schemeClr val="bg1"/>
                    </a:solidFill>
                  </a:ln>
                  <a:solidFill>
                    <a:schemeClr val="accent2"/>
                  </a:solidFill>
                  <a:latin typeface="HGP明朝E" panose="02020900000000000000" pitchFamily="18" charset="-128"/>
                  <a:ea typeface="HGP明朝E" panose="02020900000000000000" pitchFamily="18" charset="-128"/>
                </a:rPr>
                <a:t>3</a:t>
              </a:r>
              <a:endParaRPr kumimoji="1" lang="ja-JP" altLang="en-US" b="1" dirty="0">
                <a:ln w="28575">
                  <a:solidFill>
                    <a:schemeClr val="bg1"/>
                  </a:solidFill>
                </a:ln>
                <a:solidFill>
                  <a:schemeClr val="accent2"/>
                </a:solidFill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4051539" y="4346050"/>
              <a:ext cx="6543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 err="1" smtClean="0">
                  <a:ln w="19050">
                    <a:solidFill>
                      <a:schemeClr val="bg1"/>
                    </a:solidFill>
                  </a:ln>
                  <a:solidFill>
                    <a:schemeClr val="accent2"/>
                  </a:solidFill>
                </a:rPr>
                <a:t>st</a:t>
              </a:r>
              <a:endParaRPr kumimoji="1" lang="en-US" altLang="ja-JP" sz="4000" b="1" dirty="0" smtClean="0">
                <a:ln w="19050">
                  <a:solidFill>
                    <a:schemeClr val="bg1"/>
                  </a:solidFill>
                </a:ln>
                <a:solidFill>
                  <a:schemeClr val="accent2"/>
                </a:solidFill>
              </a:endParaRPr>
            </a:p>
          </p:txBody>
        </p:sp>
      </p:grpSp>
      <p:grpSp>
        <p:nvGrpSpPr>
          <p:cNvPr id="17" name="グループ化 16"/>
          <p:cNvGrpSpPr/>
          <p:nvPr/>
        </p:nvGrpSpPr>
        <p:grpSpPr>
          <a:xfrm>
            <a:off x="4175390" y="932"/>
            <a:ext cx="1301327" cy="1446550"/>
            <a:chOff x="5254823" y="3171833"/>
            <a:chExt cx="1301327" cy="1446550"/>
          </a:xfrm>
        </p:grpSpPr>
        <p:sp>
          <p:nvSpPr>
            <p:cNvPr id="9" name="テキスト ボックス 8"/>
            <p:cNvSpPr txBox="1"/>
            <p:nvPr/>
          </p:nvSpPr>
          <p:spPr>
            <a:xfrm>
              <a:off x="5254823" y="3171833"/>
              <a:ext cx="77617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800" b="1" dirty="0" smtClean="0">
                  <a:ln w="28575">
                    <a:solidFill>
                      <a:schemeClr val="bg1"/>
                    </a:solidFill>
                  </a:ln>
                  <a:latin typeface="HGP明朝E" panose="02020900000000000000" pitchFamily="18" charset="-128"/>
                  <a:ea typeface="HGP明朝E" panose="02020900000000000000" pitchFamily="18" charset="-128"/>
                </a:rPr>
                <a:t>4</a:t>
              </a:r>
              <a:endParaRPr kumimoji="1" lang="ja-JP" altLang="en-US" b="1" dirty="0">
                <a:ln w="28575">
                  <a:solidFill>
                    <a:schemeClr val="bg1"/>
                  </a:solidFill>
                </a:ln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901804" y="3895108"/>
              <a:ext cx="6543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 err="1" smtClean="0">
                  <a:ln w="19050">
                    <a:solidFill>
                      <a:schemeClr val="bg1"/>
                    </a:solidFill>
                  </a:ln>
                </a:rPr>
                <a:t>st</a:t>
              </a:r>
              <a:endParaRPr kumimoji="1" lang="en-US" altLang="ja-JP" sz="4000" b="1" dirty="0" smtClean="0">
                <a:ln w="19050"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5487032" y="932"/>
            <a:ext cx="1301327" cy="1446550"/>
            <a:chOff x="7224069" y="3976718"/>
            <a:chExt cx="1301327" cy="1446550"/>
          </a:xfrm>
        </p:grpSpPr>
        <p:sp>
          <p:nvSpPr>
            <p:cNvPr id="11" name="テキスト ボックス 10"/>
            <p:cNvSpPr txBox="1"/>
            <p:nvPr/>
          </p:nvSpPr>
          <p:spPr>
            <a:xfrm>
              <a:off x="7224069" y="3976718"/>
              <a:ext cx="77617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800" b="1" dirty="0" smtClean="0">
                  <a:ln w="28575">
                    <a:solidFill>
                      <a:schemeClr val="bg1"/>
                    </a:solidFill>
                  </a:ln>
                  <a:latin typeface="HGP明朝E" panose="02020900000000000000" pitchFamily="18" charset="-128"/>
                  <a:ea typeface="HGP明朝E" panose="02020900000000000000" pitchFamily="18" charset="-128"/>
                </a:rPr>
                <a:t>5</a:t>
              </a:r>
              <a:endParaRPr kumimoji="1" lang="ja-JP" altLang="en-US" b="1" dirty="0">
                <a:ln w="28575">
                  <a:solidFill>
                    <a:schemeClr val="bg1"/>
                  </a:solidFill>
                </a:ln>
                <a:latin typeface="HGP明朝E" panose="02020900000000000000" pitchFamily="18" charset="-128"/>
                <a:ea typeface="HGP明朝E" panose="02020900000000000000" pitchFamily="18" charset="-128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7871050" y="4699993"/>
              <a:ext cx="6543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b="1" dirty="0" err="1" smtClean="0">
                  <a:ln w="19050">
                    <a:solidFill>
                      <a:schemeClr val="bg1"/>
                    </a:solidFill>
                  </a:ln>
                </a:rPr>
                <a:t>st</a:t>
              </a:r>
              <a:endParaRPr kumimoji="1" lang="en-US" altLang="ja-JP" sz="4000" b="1" dirty="0" smtClean="0">
                <a:ln w="19050"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13" name="テキスト ボックス 12"/>
          <p:cNvSpPr txBox="1"/>
          <p:nvPr/>
        </p:nvSpPr>
        <p:spPr>
          <a:xfrm>
            <a:off x="399234" y="1846502"/>
            <a:ext cx="3509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n>
                  <a:solidFill>
                    <a:srgbClr val="0070C0"/>
                  </a:solidFill>
                </a:ln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RESUME(</a:t>
            </a:r>
            <a:r>
              <a:rPr kumimoji="1" lang="ja-JP" altLang="en-US" sz="3600" b="1" dirty="0" smtClean="0">
                <a:ln>
                  <a:solidFill>
                    <a:srgbClr val="0070C0"/>
                  </a:solidFill>
                </a:ln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続ける</a:t>
            </a:r>
            <a:r>
              <a:rPr kumimoji="1" lang="en-US" altLang="ja-JP" sz="3600" b="1" dirty="0" smtClean="0">
                <a:ln>
                  <a:solidFill>
                    <a:srgbClr val="0070C0"/>
                  </a:solidFill>
                </a:ln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endParaRPr kumimoji="1" lang="ja-JP" altLang="en-US" sz="3600" b="1" dirty="0">
              <a:ln>
                <a:solidFill>
                  <a:srgbClr val="0070C0"/>
                </a:solidFill>
              </a:ln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99233" y="2492833"/>
            <a:ext cx="4196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n>
                  <a:solidFill>
                    <a:srgbClr val="0070C0"/>
                  </a:solidFill>
                </a:ln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RESTART(</a:t>
            </a:r>
            <a:r>
              <a:rPr kumimoji="1" lang="ja-JP" altLang="en-US" sz="3600" b="1" dirty="0" smtClean="0">
                <a:ln>
                  <a:solidFill>
                    <a:srgbClr val="0070C0"/>
                  </a:solidFill>
                </a:ln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最初から</a:t>
            </a:r>
            <a:r>
              <a:rPr kumimoji="1" lang="en-US" altLang="ja-JP" sz="3600" b="1" dirty="0" smtClean="0">
                <a:ln>
                  <a:solidFill>
                    <a:srgbClr val="0070C0"/>
                  </a:solidFill>
                </a:ln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endParaRPr kumimoji="1" lang="ja-JP" altLang="en-US" sz="3600" b="1" dirty="0">
              <a:ln>
                <a:solidFill>
                  <a:srgbClr val="0070C0"/>
                </a:solidFill>
              </a:ln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99232" y="3139164"/>
            <a:ext cx="2702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n>
                  <a:solidFill>
                    <a:srgbClr val="0070C0"/>
                  </a:solidFill>
                </a:ln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EXIT(</a:t>
            </a:r>
            <a:r>
              <a:rPr kumimoji="1" lang="ja-JP" altLang="en-US" sz="3600" b="1" dirty="0" smtClean="0">
                <a:ln>
                  <a:solidFill>
                    <a:srgbClr val="0070C0"/>
                  </a:solidFill>
                </a:ln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終わる</a:t>
            </a:r>
            <a:r>
              <a:rPr kumimoji="1" lang="en-US" altLang="ja-JP" sz="3600" b="1" dirty="0" smtClean="0">
                <a:ln>
                  <a:solidFill>
                    <a:srgbClr val="0070C0"/>
                  </a:solidFill>
                </a:ln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  <a:endParaRPr kumimoji="1" lang="ja-JP" altLang="en-US" sz="3600" b="1" dirty="0">
              <a:ln>
                <a:solidFill>
                  <a:srgbClr val="0070C0"/>
                </a:solidFill>
              </a:ln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935349" y="216375"/>
            <a:ext cx="3717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 smtClean="0">
                <a:ln w="19050">
                  <a:solidFill>
                    <a:srgbClr val="92D050"/>
                  </a:solidFill>
                </a:ln>
                <a:effectLst>
                  <a:glow rad="63500">
                    <a:srgbClr val="00B050">
                      <a:alpha val="30000"/>
                    </a:srgbClr>
                  </a:glo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GAME</a:t>
            </a:r>
            <a:r>
              <a:rPr kumimoji="1" lang="ja-JP" altLang="en-US" sz="6000" b="1" dirty="0" smtClean="0">
                <a:ln w="19050">
                  <a:solidFill>
                    <a:srgbClr val="92D050"/>
                  </a:solidFill>
                </a:ln>
                <a:effectLst>
                  <a:glow rad="63500">
                    <a:srgbClr val="00B050">
                      <a:alpha val="30000"/>
                    </a:srgbClr>
                  </a:glo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 </a:t>
            </a:r>
            <a:r>
              <a:rPr kumimoji="1" lang="en-US" altLang="ja-JP" sz="6000" b="1" dirty="0" smtClean="0">
                <a:ln w="19050">
                  <a:solidFill>
                    <a:srgbClr val="92D050"/>
                  </a:solidFill>
                </a:ln>
                <a:effectLst>
                  <a:glow rad="63500">
                    <a:srgbClr val="00B050">
                      <a:alpha val="30000"/>
                    </a:srgbClr>
                  </a:glo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OVER</a:t>
            </a:r>
            <a:endParaRPr kumimoji="1" lang="ja-JP" altLang="en-US" sz="6000" b="1" dirty="0">
              <a:ln w="19050">
                <a:solidFill>
                  <a:srgbClr val="92D050"/>
                </a:solidFill>
              </a:ln>
              <a:effectLst>
                <a:glow rad="63500">
                  <a:srgbClr val="00B050">
                    <a:alpha val="30000"/>
                  </a:srgbClr>
                </a:glo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7935349" y="1389979"/>
            <a:ext cx="40927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 smtClean="0">
                <a:ln w="19050"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glow rad="63500">
                    <a:srgbClr val="FFC000">
                      <a:alpha val="30000"/>
                    </a:srgbClr>
                  </a:glo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GAME</a:t>
            </a:r>
            <a:r>
              <a:rPr kumimoji="1" lang="ja-JP" altLang="en-US" sz="6000" b="1" dirty="0" smtClean="0">
                <a:ln w="19050"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glow rad="63500">
                    <a:srgbClr val="FFC000">
                      <a:alpha val="30000"/>
                    </a:srgbClr>
                  </a:glo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 </a:t>
            </a:r>
            <a:r>
              <a:rPr kumimoji="1" lang="en-US" altLang="ja-JP" sz="6000" b="1" dirty="0" smtClean="0">
                <a:ln w="19050"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glow rad="63500">
                    <a:srgbClr val="FFC000">
                      <a:alpha val="30000"/>
                    </a:srgbClr>
                  </a:glo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CLEAR</a:t>
            </a:r>
            <a:endParaRPr kumimoji="1" lang="ja-JP" altLang="en-US" sz="6000" b="1" dirty="0">
              <a:ln w="19050">
                <a:solidFill>
                  <a:srgbClr val="FFC000"/>
                </a:solidFill>
              </a:ln>
              <a:solidFill>
                <a:schemeClr val="bg1"/>
              </a:solidFill>
              <a:effectLst>
                <a:glow rad="63500">
                  <a:srgbClr val="FFC000">
                    <a:alpha val="30000"/>
                  </a:srgbClr>
                </a:glo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589456" y="3785495"/>
            <a:ext cx="2173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000" b="1" dirty="0" smtClean="0">
                <a:ln w="19050">
                  <a:solidFill>
                    <a:srgbClr val="92D050"/>
                  </a:solidFill>
                </a:ln>
                <a:effectLst>
                  <a:glow rad="63500">
                    <a:srgbClr val="00B050">
                      <a:alpha val="30000"/>
                    </a:srgbClr>
                  </a:glo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P</a:t>
            </a:r>
            <a:r>
              <a:rPr lang="en-US" altLang="ja-JP" sz="6000" b="1" dirty="0">
                <a:ln w="19050">
                  <a:solidFill>
                    <a:srgbClr val="92D050"/>
                  </a:solidFill>
                </a:ln>
                <a:effectLst>
                  <a:glow rad="63500">
                    <a:srgbClr val="00B050">
                      <a:alpha val="30000"/>
                    </a:srgbClr>
                  </a:glow>
                </a:effectLst>
                <a:latin typeface="HGP行書体" panose="03000600000000000000" pitchFamily="66" charset="-128"/>
                <a:ea typeface="HGP行書体" panose="03000600000000000000" pitchFamily="66" charset="-128"/>
              </a:rPr>
              <a:t>AUSE</a:t>
            </a:r>
            <a:endParaRPr kumimoji="1" lang="ja-JP" altLang="en-US" sz="6000" b="1" dirty="0">
              <a:ln w="19050">
                <a:solidFill>
                  <a:srgbClr val="92D050"/>
                </a:solidFill>
              </a:ln>
              <a:effectLst>
                <a:glow rad="63500">
                  <a:srgbClr val="00B050">
                    <a:alpha val="30000"/>
                  </a:srgbClr>
                </a:glow>
              </a:effectLst>
              <a:latin typeface="HGP行書体" panose="03000600000000000000" pitchFamily="66" charset="-128"/>
              <a:ea typeface="HGP行書体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4602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88189" y="250165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・</a:t>
            </a:r>
            <a:r>
              <a:rPr kumimoji="1" lang="ja-JP" altLang="en-US" b="1" dirty="0" smtClean="0"/>
              <a:t>空</a:t>
            </a:r>
            <a:r>
              <a:rPr kumimoji="1" lang="en-US" altLang="ja-JP" b="1" dirty="0" smtClean="0">
                <a:solidFill>
                  <a:srgbClr val="0070C0"/>
                </a:solidFill>
              </a:rPr>
              <a:t>K</a:t>
            </a:r>
            <a:r>
              <a:rPr kumimoji="1" lang="en-US" altLang="ja-JP" b="1" dirty="0" smtClean="0"/>
              <a:t>(</a:t>
            </a:r>
            <a:r>
              <a:rPr kumimoji="1" lang="ja-JP" altLang="en-US" b="1" dirty="0" smtClean="0"/>
              <a:t>めくり</a:t>
            </a:r>
            <a:r>
              <a:rPr kumimoji="1" lang="en-US" altLang="ja-JP" b="1" dirty="0" smtClean="0"/>
              <a:t>)</a:t>
            </a:r>
            <a:endParaRPr kumimoji="1" lang="ja-JP" altLang="en-US" b="1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88189" y="61949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[</a:t>
            </a:r>
            <a:r>
              <a:rPr kumimoji="1" lang="ja-JP" altLang="en-US" dirty="0" smtClean="0"/>
              <a:t>対空</a:t>
            </a:r>
            <a:r>
              <a:rPr kumimoji="1" lang="en-US" altLang="ja-JP" dirty="0" smtClean="0"/>
              <a:t>] </a:t>
            </a:r>
            <a:r>
              <a:rPr kumimoji="1" lang="ja-JP" altLang="en-US" b="1" dirty="0" smtClean="0"/>
              <a:t>空</a:t>
            </a:r>
            <a:r>
              <a:rPr kumimoji="1" lang="en-US" altLang="ja-JP" b="1" dirty="0" smtClean="0">
                <a:solidFill>
                  <a:srgbClr val="FFC000"/>
                </a:solidFill>
              </a:rPr>
              <a:t>P</a:t>
            </a:r>
            <a:r>
              <a:rPr kumimoji="1" lang="ja-JP" altLang="en-US" b="1" dirty="0" smtClean="0"/>
              <a:t>→</a:t>
            </a:r>
            <a:r>
              <a:rPr kumimoji="1" lang="en-US" altLang="ja-JP" b="1" dirty="0" smtClean="0"/>
              <a:t>(</a:t>
            </a:r>
            <a:r>
              <a:rPr kumimoji="1" lang="ja-JP" altLang="en-US" b="1" dirty="0" smtClean="0"/>
              <a:t>前</a:t>
            </a:r>
            <a:r>
              <a:rPr kumimoji="1" lang="en-US" altLang="ja-JP" b="1" dirty="0" smtClean="0"/>
              <a:t>)</a:t>
            </a:r>
            <a:r>
              <a:rPr lang="en-US" altLang="ja-JP" b="1" dirty="0" smtClean="0">
                <a:solidFill>
                  <a:srgbClr val="FF0000"/>
                </a:solidFill>
              </a:rPr>
              <a:t>P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8188" y="988829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[</a:t>
            </a:r>
            <a:r>
              <a:rPr kumimoji="1" lang="ja-JP" altLang="en-US" dirty="0" smtClean="0"/>
              <a:t>対空</a:t>
            </a:r>
            <a:r>
              <a:rPr kumimoji="1" lang="en-US" altLang="ja-JP" dirty="0" smtClean="0"/>
              <a:t>] </a:t>
            </a:r>
            <a:r>
              <a:rPr kumimoji="1" lang="ja-JP" altLang="en-US" b="1" dirty="0" smtClean="0"/>
              <a:t>空前</a:t>
            </a:r>
            <a:r>
              <a:rPr lang="en-US" altLang="ja-JP" b="1" dirty="0" smtClean="0">
                <a:solidFill>
                  <a:srgbClr val="FF0000"/>
                </a:solidFill>
              </a:rPr>
              <a:t>P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8188" y="17274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・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71914" y="1726631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P</a:t>
            </a:r>
          </a:p>
        </p:txBody>
      </p:sp>
      <p:sp>
        <p:nvSpPr>
          <p:cNvPr id="10" name="環状矢印 9"/>
          <p:cNvSpPr/>
          <p:nvPr/>
        </p:nvSpPr>
        <p:spPr>
          <a:xfrm rot="10800000">
            <a:off x="683447" y="1497725"/>
            <a:ext cx="576935" cy="598237"/>
          </a:xfrm>
          <a:prstGeom prst="circularArrow">
            <a:avLst>
              <a:gd name="adj1" fmla="val 9073"/>
              <a:gd name="adj2" fmla="val 971215"/>
              <a:gd name="adj3" fmla="val 20520542"/>
              <a:gd name="adj4" fmla="val 16372982"/>
              <a:gd name="adj5" fmla="val 1510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189849" y="172663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→</a:t>
            </a:r>
            <a:endParaRPr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534815" y="1726631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/>
              <a:t>K</a:t>
            </a:r>
            <a:r>
              <a:rPr lang="ja-JP" altLang="en-US" b="1" dirty="0" smtClean="0"/>
              <a:t>キャン</a:t>
            </a:r>
            <a:endParaRPr lang="en-US" altLang="ja-JP" b="1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88188" y="214106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・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71914" y="2140203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rgbClr val="0070C0"/>
                </a:solidFill>
              </a:rPr>
              <a:t>P</a:t>
            </a:r>
          </a:p>
        </p:txBody>
      </p:sp>
      <p:sp>
        <p:nvSpPr>
          <p:cNvPr id="15" name="環状矢印 14"/>
          <p:cNvSpPr/>
          <p:nvPr/>
        </p:nvSpPr>
        <p:spPr>
          <a:xfrm rot="10800000">
            <a:off x="683447" y="1911297"/>
            <a:ext cx="576935" cy="598237"/>
          </a:xfrm>
          <a:prstGeom prst="circularArrow">
            <a:avLst>
              <a:gd name="adj1" fmla="val 9073"/>
              <a:gd name="adj2" fmla="val 971215"/>
              <a:gd name="adj3" fmla="val 20520542"/>
              <a:gd name="adj4" fmla="val 16372982"/>
              <a:gd name="adj5" fmla="val 1510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431805" y="214020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→</a:t>
            </a:r>
            <a:endParaRPr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734136" y="214020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/>
              <a:t>つかみ</a:t>
            </a:r>
            <a:endParaRPr lang="en-US" altLang="ja-JP" b="1" dirty="0" smtClean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217747" y="2140203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88188" y="25587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・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44451" y="255377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rgbClr val="0070C0"/>
                </a:solidFill>
              </a:rPr>
              <a:t>P</a:t>
            </a:r>
          </a:p>
        </p:txBody>
      </p:sp>
      <p:sp>
        <p:nvSpPr>
          <p:cNvPr id="23" name="正方形/長方形 22"/>
          <p:cNvSpPr/>
          <p:nvPr/>
        </p:nvSpPr>
        <p:spPr>
          <a:xfrm>
            <a:off x="1125933" y="25431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→</a:t>
            </a:r>
            <a:endParaRPr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778343" y="2553774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0070C0"/>
                </a:solidFill>
              </a:rPr>
              <a:t>K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890284" y="2553774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rgbClr val="0070C0"/>
                </a:solidFill>
              </a:rPr>
              <a:t>P</a:t>
            </a:r>
          </a:p>
        </p:txBody>
      </p:sp>
      <p:sp>
        <p:nvSpPr>
          <p:cNvPr id="26" name="環状矢印 25"/>
          <p:cNvSpPr/>
          <p:nvPr/>
        </p:nvSpPr>
        <p:spPr>
          <a:xfrm rot="10800000" flipH="1">
            <a:off x="1251115" y="2314274"/>
            <a:ext cx="576935" cy="598237"/>
          </a:xfrm>
          <a:prstGeom prst="circularArrow">
            <a:avLst>
              <a:gd name="adj1" fmla="val 9073"/>
              <a:gd name="adj2" fmla="val 971215"/>
              <a:gd name="adj3" fmla="val 20520542"/>
              <a:gd name="adj4" fmla="val 16372982"/>
              <a:gd name="adj5" fmla="val 1510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88188" y="299775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・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44451" y="299280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下</a:t>
            </a:r>
            <a:r>
              <a:rPr lang="en-US" altLang="ja-JP" b="1" dirty="0" smtClean="0">
                <a:solidFill>
                  <a:srgbClr val="FFC000"/>
                </a:solidFill>
              </a:rPr>
              <a:t>P</a:t>
            </a:r>
          </a:p>
        </p:txBody>
      </p:sp>
      <p:sp>
        <p:nvSpPr>
          <p:cNvPr id="29" name="正方形/長方形 28"/>
          <p:cNvSpPr/>
          <p:nvPr/>
        </p:nvSpPr>
        <p:spPr>
          <a:xfrm>
            <a:off x="1125933" y="29822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→</a:t>
            </a:r>
            <a:endParaRPr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451284" y="2992800"/>
            <a:ext cx="32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solidFill>
                  <a:srgbClr val="FFC000"/>
                </a:solidFill>
              </a:rPr>
              <a:t>P</a:t>
            </a:r>
          </a:p>
        </p:txBody>
      </p:sp>
      <p:sp>
        <p:nvSpPr>
          <p:cNvPr id="32" name="正方形/長方形 31"/>
          <p:cNvSpPr/>
          <p:nvPr/>
        </p:nvSpPr>
        <p:spPr>
          <a:xfrm>
            <a:off x="2340564" y="2982205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/>
              <a:t>K(EX)</a:t>
            </a:r>
          </a:p>
        </p:txBody>
      </p:sp>
      <p:sp>
        <p:nvSpPr>
          <p:cNvPr id="33" name="環状矢印 32"/>
          <p:cNvSpPr/>
          <p:nvPr/>
        </p:nvSpPr>
        <p:spPr>
          <a:xfrm rot="10800000" flipH="1">
            <a:off x="1813336" y="2742705"/>
            <a:ext cx="576935" cy="598237"/>
          </a:xfrm>
          <a:prstGeom prst="circularArrow">
            <a:avLst>
              <a:gd name="adj1" fmla="val 9073"/>
              <a:gd name="adj2" fmla="val 971215"/>
              <a:gd name="adj3" fmla="val 20520542"/>
              <a:gd name="adj4" fmla="val 16372982"/>
              <a:gd name="adj5" fmla="val 1510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701732" y="29928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→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1701732" y="33515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→</a:t>
            </a:r>
            <a:endParaRPr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2332852" y="3395777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0070C0"/>
                </a:solidFill>
              </a:rPr>
              <a:t>K</a:t>
            </a:r>
          </a:p>
        </p:txBody>
      </p:sp>
      <p:sp>
        <p:nvSpPr>
          <p:cNvPr id="37" name="環状矢印 36"/>
          <p:cNvSpPr/>
          <p:nvPr/>
        </p:nvSpPr>
        <p:spPr>
          <a:xfrm rot="10800000">
            <a:off x="2050651" y="3112037"/>
            <a:ext cx="576935" cy="598237"/>
          </a:xfrm>
          <a:prstGeom prst="circularArrow">
            <a:avLst>
              <a:gd name="adj1" fmla="val 9073"/>
              <a:gd name="adj2" fmla="val 971215"/>
              <a:gd name="adj3" fmla="val 20520542"/>
              <a:gd name="adj4" fmla="val 16372982"/>
              <a:gd name="adj5" fmla="val 1510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85685" y="37614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・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641948" y="3756518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rgbClr val="FFC000"/>
                </a:solidFill>
              </a:rPr>
              <a:t>K</a:t>
            </a:r>
            <a:endParaRPr lang="en-US" altLang="ja-JP" b="1" dirty="0" smtClean="0">
              <a:solidFill>
                <a:srgbClr val="FFC000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890284" y="376147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→</a:t>
            </a:r>
            <a:endParaRPr lang="ja-JP" altLang="en-US" dirty="0"/>
          </a:p>
        </p:txBody>
      </p:sp>
      <p:sp>
        <p:nvSpPr>
          <p:cNvPr id="41" name="環状矢印 40"/>
          <p:cNvSpPr/>
          <p:nvPr/>
        </p:nvSpPr>
        <p:spPr>
          <a:xfrm rot="10800000" flipH="1">
            <a:off x="989417" y="3536903"/>
            <a:ext cx="576935" cy="598237"/>
          </a:xfrm>
          <a:prstGeom prst="circularArrow">
            <a:avLst>
              <a:gd name="adj1" fmla="val 9073"/>
              <a:gd name="adj2" fmla="val 971215"/>
              <a:gd name="adj3" fmla="val 20520542"/>
              <a:gd name="adj4" fmla="val 16372982"/>
              <a:gd name="adj5" fmla="val 1510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565976" y="3767031"/>
            <a:ext cx="32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solidFill>
                  <a:srgbClr val="FFC000"/>
                </a:solidFill>
              </a:rPr>
              <a:t>P</a:t>
            </a:r>
          </a:p>
        </p:txBody>
      </p:sp>
      <p:sp>
        <p:nvSpPr>
          <p:cNvPr id="43" name="正方形/長方形 42"/>
          <p:cNvSpPr/>
          <p:nvPr/>
        </p:nvSpPr>
        <p:spPr>
          <a:xfrm>
            <a:off x="890284" y="41552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→</a:t>
            </a:r>
            <a:endParaRPr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498806" y="4205039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/>
              <a:t>K(EX)</a:t>
            </a:r>
          </a:p>
        </p:txBody>
      </p:sp>
      <p:sp>
        <p:nvSpPr>
          <p:cNvPr id="45" name="環状矢印 44"/>
          <p:cNvSpPr/>
          <p:nvPr/>
        </p:nvSpPr>
        <p:spPr>
          <a:xfrm rot="10800000" flipH="1">
            <a:off x="971578" y="3965539"/>
            <a:ext cx="576935" cy="598237"/>
          </a:xfrm>
          <a:prstGeom prst="circularArrow">
            <a:avLst>
              <a:gd name="adj1" fmla="val 9073"/>
              <a:gd name="adj2" fmla="val 971215"/>
              <a:gd name="adj3" fmla="val 20520542"/>
              <a:gd name="adj4" fmla="val 16372982"/>
              <a:gd name="adj5" fmla="val 1510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411677" y="46388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・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54692" y="4643133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rgbClr val="0070C0"/>
                </a:solidFill>
              </a:rPr>
              <a:t>P</a:t>
            </a:r>
          </a:p>
        </p:txBody>
      </p:sp>
      <p:sp>
        <p:nvSpPr>
          <p:cNvPr id="48" name="正方形/長方形 47"/>
          <p:cNvSpPr/>
          <p:nvPr/>
        </p:nvSpPr>
        <p:spPr>
          <a:xfrm>
            <a:off x="890284" y="46474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→</a:t>
            </a:r>
            <a:endParaRPr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200912" y="464746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/>
              <a:t>つかみ</a:t>
            </a:r>
            <a:endParaRPr lang="en-US" altLang="ja-JP" b="1" dirty="0" smtClean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3573977" y="25016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・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3863984" y="250165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下</a:t>
            </a:r>
            <a:r>
              <a:rPr lang="en-US" altLang="ja-JP" b="1" dirty="0" smtClean="0">
                <a:solidFill>
                  <a:srgbClr val="0070C0"/>
                </a:solidFill>
              </a:rPr>
              <a:t>P</a:t>
            </a:r>
          </a:p>
        </p:txBody>
      </p:sp>
      <p:sp>
        <p:nvSpPr>
          <p:cNvPr id="52" name="正方形/長方形 51"/>
          <p:cNvSpPr/>
          <p:nvPr/>
        </p:nvSpPr>
        <p:spPr>
          <a:xfrm>
            <a:off x="4317971" y="2532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→</a:t>
            </a:r>
            <a:endParaRPr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4595796" y="250165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0070C0"/>
                </a:solidFill>
              </a:rPr>
              <a:t>K</a:t>
            </a:r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4836713" y="24712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→</a:t>
            </a:r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5474253" y="239391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FFC000"/>
                </a:solidFill>
              </a:rPr>
              <a:t>K</a:t>
            </a:r>
          </a:p>
        </p:txBody>
      </p:sp>
      <p:sp>
        <p:nvSpPr>
          <p:cNvPr id="56" name="環状矢印 55"/>
          <p:cNvSpPr/>
          <p:nvPr/>
        </p:nvSpPr>
        <p:spPr>
          <a:xfrm rot="10800000" flipH="1">
            <a:off x="4947025" y="-109"/>
            <a:ext cx="576935" cy="598237"/>
          </a:xfrm>
          <a:prstGeom prst="circularArrow">
            <a:avLst>
              <a:gd name="adj1" fmla="val 9073"/>
              <a:gd name="adj2" fmla="val 971215"/>
              <a:gd name="adj3" fmla="val 20520542"/>
              <a:gd name="adj4" fmla="val 16372982"/>
              <a:gd name="adj5" fmla="val 1510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3573977" y="8071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・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3863984" y="807199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59" name="正方形/長方形 58"/>
          <p:cNvSpPr/>
          <p:nvPr/>
        </p:nvSpPr>
        <p:spPr>
          <a:xfrm>
            <a:off x="4111765" y="80416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→</a:t>
            </a:r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4420416" y="804163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FF0000"/>
                </a:solidFill>
              </a:rPr>
              <a:t>P</a:t>
            </a:r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4653834" y="7964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→</a:t>
            </a:r>
            <a:endParaRPr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5858893" y="807164"/>
            <a:ext cx="344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0070C0"/>
                </a:solidFill>
              </a:rPr>
              <a:t>P</a:t>
            </a:r>
            <a:endParaRPr lang="en-US" altLang="ja-JP" b="1" dirty="0" smtClean="0">
              <a:solidFill>
                <a:srgbClr val="0070C0"/>
              </a:solidFill>
            </a:endParaRPr>
          </a:p>
        </p:txBody>
      </p:sp>
      <p:sp>
        <p:nvSpPr>
          <p:cNvPr id="63" name="正方形/長方形 62"/>
          <p:cNvSpPr/>
          <p:nvPr/>
        </p:nvSpPr>
        <p:spPr>
          <a:xfrm>
            <a:off x="5294265" y="807164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FFC000"/>
                </a:solidFill>
              </a:rPr>
              <a:t>K</a:t>
            </a:r>
          </a:p>
        </p:txBody>
      </p:sp>
      <p:sp>
        <p:nvSpPr>
          <p:cNvPr id="64" name="環状矢印 63"/>
          <p:cNvSpPr/>
          <p:nvPr/>
        </p:nvSpPr>
        <p:spPr>
          <a:xfrm rot="10800000">
            <a:off x="5005798" y="556843"/>
            <a:ext cx="576935" cy="598237"/>
          </a:xfrm>
          <a:prstGeom prst="circularArrow">
            <a:avLst>
              <a:gd name="adj1" fmla="val 9073"/>
              <a:gd name="adj2" fmla="val 971215"/>
              <a:gd name="adj3" fmla="val 20520542"/>
              <a:gd name="adj4" fmla="val 16372982"/>
              <a:gd name="adj5" fmla="val 1510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5" name="正方形/長方形 64"/>
          <p:cNvSpPr/>
          <p:nvPr/>
        </p:nvSpPr>
        <p:spPr>
          <a:xfrm>
            <a:off x="5548849" y="79109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→</a:t>
            </a:r>
            <a:endParaRPr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6150965" y="8057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→</a:t>
            </a:r>
            <a:endParaRPr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6830774" y="807035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0070C0"/>
                </a:solidFill>
              </a:rPr>
              <a:t>K</a:t>
            </a:r>
          </a:p>
        </p:txBody>
      </p:sp>
      <p:sp>
        <p:nvSpPr>
          <p:cNvPr id="68" name="環状矢印 67"/>
          <p:cNvSpPr/>
          <p:nvPr/>
        </p:nvSpPr>
        <p:spPr>
          <a:xfrm rot="10800000" flipH="1">
            <a:off x="6303546" y="567535"/>
            <a:ext cx="576935" cy="598237"/>
          </a:xfrm>
          <a:prstGeom prst="circularArrow">
            <a:avLst>
              <a:gd name="adj1" fmla="val 9073"/>
              <a:gd name="adj2" fmla="val 971215"/>
              <a:gd name="adj3" fmla="val 20520542"/>
              <a:gd name="adj4" fmla="val 16372982"/>
              <a:gd name="adj5" fmla="val 1510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015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/>
        </p:nvGrpSpPr>
        <p:grpSpPr>
          <a:xfrm>
            <a:off x="1231862" y="3107597"/>
            <a:ext cx="3494866" cy="1969770"/>
            <a:chOff x="1322295" y="3210464"/>
            <a:chExt cx="3494866" cy="1969770"/>
          </a:xfrm>
        </p:grpSpPr>
        <p:sp>
          <p:nvSpPr>
            <p:cNvPr id="14" name="テキスト ボックス 13"/>
            <p:cNvSpPr txBox="1"/>
            <p:nvPr/>
          </p:nvSpPr>
          <p:spPr>
            <a:xfrm>
              <a:off x="1563546" y="3210464"/>
              <a:ext cx="301236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8000" dirty="0" smtClean="0">
                  <a:ln w="38100">
                    <a:noFill/>
                  </a:ln>
                  <a:latin typeface="Metal Slug Latino" pitchFamily="50" charset="-128"/>
                  <a:ea typeface="Metal Slug Latino" pitchFamily="50" charset="-128"/>
                  <a:cs typeface="Metal Slug Latino" pitchFamily="50" charset="-128"/>
                </a:rPr>
                <a:t>M</a:t>
              </a:r>
              <a:r>
                <a:rPr kumimoji="1" lang="en-US" altLang="ja-JP" sz="6000" dirty="0" smtClean="0">
                  <a:ln w="38100">
                    <a:noFill/>
                  </a:ln>
                  <a:latin typeface="Metal Slug Latino" pitchFamily="50" charset="-128"/>
                  <a:ea typeface="Metal Slug Latino" pitchFamily="50" charset="-128"/>
                  <a:cs typeface="Metal Slug Latino" pitchFamily="50" charset="-128"/>
                </a:rPr>
                <a:t>ETAL</a:t>
              </a: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322295" y="4072238"/>
              <a:ext cx="349486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6600" dirty="0" smtClean="0">
                  <a:ln w="38100">
                    <a:noFill/>
                  </a:ln>
                  <a:latin typeface="Metal Slug Latino" pitchFamily="50" charset="-128"/>
                  <a:ea typeface="Metal Slug Latino" pitchFamily="50" charset="-128"/>
                  <a:cs typeface="Metal Slug Latino" pitchFamily="50" charset="-128"/>
                </a:rPr>
                <a:t>PANZER</a:t>
              </a:r>
              <a:endParaRPr kumimoji="1" lang="ja-JP" altLang="en-US" sz="6600" dirty="0">
                <a:ln w="38100">
                  <a:noFill/>
                </a:ln>
                <a:latin typeface="Metal Slug Latino" pitchFamily="50" charset="-128"/>
                <a:ea typeface="Metal Slug Latino" pitchFamily="50" charset="-128"/>
                <a:cs typeface="Metal Slug Latino" pitchFamily="50" charset="-128"/>
              </a:endParaRPr>
            </a:p>
          </p:txBody>
        </p:sp>
      </p:grpSp>
      <p:sp>
        <p:nvSpPr>
          <p:cNvPr id="8" name="角丸四角形 7"/>
          <p:cNvSpPr/>
          <p:nvPr/>
        </p:nvSpPr>
        <p:spPr>
          <a:xfrm>
            <a:off x="4514081" y="432382"/>
            <a:ext cx="914400" cy="914400"/>
          </a:xfrm>
          <a:prstGeom prst="roundRect">
            <a:avLst>
              <a:gd name="adj" fmla="val 21384"/>
            </a:avLst>
          </a:prstGeom>
          <a:solidFill>
            <a:schemeClr val="bg1">
              <a:lumMod val="95000"/>
              <a:alpha val="10000"/>
            </a:schemeClr>
          </a:solidFill>
          <a:ln w="63500"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bg2">
                    <a:lumMod val="50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446990" y="535639"/>
            <a:ext cx="1980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ARMS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1446989" y="1243525"/>
            <a:ext cx="1980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BOMB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446988" y="1951411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ザンキ</a:t>
            </a:r>
            <a:endParaRPr lang="en-US" altLang="ja-JP" sz="4000" dirty="0" smtClean="0">
              <a:ln>
                <a:solidFill>
                  <a:sysClr val="windowText" lastClr="000000"/>
                </a:solidFill>
              </a:ln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  <a:gs pos="52000">
                    <a:schemeClr val="bg1"/>
                  </a:gs>
                </a:gsLst>
                <a:lin ang="5400000" scaled="1"/>
              </a:gradFill>
              <a:latin typeface="Nu あんこもち 標準" panose="00000500000000000000" pitchFamily="50" charset="-128"/>
              <a:ea typeface="Nu あんこもち 標準" panose="000005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712861" y="535639"/>
            <a:ext cx="6992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∞</a:t>
            </a:r>
            <a:endParaRPr lang="en-US" altLang="ja-JP" sz="4000" b="1" dirty="0" smtClean="0">
              <a:ln>
                <a:solidFill>
                  <a:sysClr val="windowText" lastClr="000000"/>
                </a:solidFill>
              </a:ln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  <a:gs pos="52000">
                    <a:schemeClr val="bg1"/>
                  </a:gs>
                </a:gsLst>
                <a:lin ang="5400000" scaled="1"/>
              </a:gradFill>
              <a:latin typeface="Nu あんこもち 標準" panose="00000500000000000000" pitchFamily="50" charset="-128"/>
              <a:ea typeface="Nu あんこもち 標準" panose="00000500000000000000" pitchFamily="50" charset="-128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5428481" y="432382"/>
            <a:ext cx="914400" cy="914400"/>
          </a:xfrm>
          <a:prstGeom prst="roundRect">
            <a:avLst>
              <a:gd name="adj" fmla="val 21384"/>
            </a:avLst>
          </a:prstGeom>
          <a:solidFill>
            <a:schemeClr val="bg1">
              <a:lumMod val="95000"/>
              <a:alpha val="2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4514081" y="1597468"/>
            <a:ext cx="1800000" cy="900000"/>
          </a:xfrm>
          <a:prstGeom prst="roundRect">
            <a:avLst>
              <a:gd name="adj" fmla="val 21384"/>
            </a:avLst>
          </a:prstGeom>
          <a:solidFill>
            <a:schemeClr val="bg1">
              <a:lumMod val="95000"/>
              <a:alpha val="10000"/>
            </a:schemeClr>
          </a:solidFill>
          <a:ln w="63500"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bg2">
                    <a:lumMod val="50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888" y="349582"/>
            <a:ext cx="673393" cy="1080000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970627" y="3230640"/>
            <a:ext cx="4017334" cy="20202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11147" y="3058064"/>
            <a:ext cx="30123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dirty="0" smtClean="0">
                <a:ln w="381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49000">
                      <a:srgbClr val="FF2500"/>
                    </a:gs>
                    <a:gs pos="0">
                      <a:srgbClr val="FF0000"/>
                    </a:gs>
                    <a:gs pos="67000">
                      <a:srgbClr val="FFC000"/>
                    </a:gs>
                    <a:gs pos="91000">
                      <a:srgbClr val="C00000"/>
                    </a:gs>
                  </a:gsLst>
                  <a:lin ang="5400000" scaled="1"/>
                </a:gradFill>
                <a:latin typeface="Metal Slug Latino" pitchFamily="50" charset="-128"/>
                <a:ea typeface="Metal Slug Latino" pitchFamily="50" charset="-128"/>
                <a:cs typeface="Metal Slug Latino" pitchFamily="50" charset="-128"/>
              </a:rPr>
              <a:t>M</a:t>
            </a:r>
            <a:r>
              <a:rPr kumimoji="1" lang="en-US" altLang="ja-JP" sz="6000" dirty="0" smtClean="0">
                <a:ln w="381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49000">
                      <a:srgbClr val="FF2500"/>
                    </a:gs>
                    <a:gs pos="0">
                      <a:srgbClr val="FF0000"/>
                    </a:gs>
                    <a:gs pos="67000">
                      <a:srgbClr val="FFC000"/>
                    </a:gs>
                    <a:gs pos="91000">
                      <a:srgbClr val="C00000"/>
                    </a:gs>
                  </a:gsLst>
                  <a:lin ang="5400000" scaled="1"/>
                </a:gradFill>
                <a:latin typeface="Metal Slug Latino" pitchFamily="50" charset="-128"/>
                <a:ea typeface="Metal Slug Latino" pitchFamily="50" charset="-128"/>
                <a:cs typeface="Metal Slug Latino" pitchFamily="50" charset="-128"/>
              </a:rPr>
              <a:t>ETAL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69894" y="3919838"/>
            <a:ext cx="34948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6600" dirty="0" smtClean="0">
                <a:ln w="381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39000">
                      <a:srgbClr val="FF2500"/>
                    </a:gs>
                    <a:gs pos="0">
                      <a:srgbClr val="FF0000"/>
                    </a:gs>
                    <a:gs pos="59000">
                      <a:srgbClr val="FFC000"/>
                    </a:gs>
                    <a:gs pos="82000">
                      <a:srgbClr val="C00000"/>
                    </a:gs>
                  </a:gsLst>
                  <a:lin ang="5400000" scaled="1"/>
                </a:gradFill>
                <a:latin typeface="Metal Slug Latino" pitchFamily="50" charset="-128"/>
                <a:ea typeface="Metal Slug Latino" pitchFamily="50" charset="-128"/>
                <a:cs typeface="Metal Slug Latino" pitchFamily="50" charset="-128"/>
              </a:rPr>
              <a:t>PANZER</a:t>
            </a:r>
            <a:endParaRPr kumimoji="1" lang="ja-JP" altLang="en-US" sz="6600" dirty="0">
              <a:ln w="381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39000">
                    <a:srgbClr val="FF2500"/>
                  </a:gs>
                  <a:gs pos="0">
                    <a:srgbClr val="FF0000"/>
                  </a:gs>
                  <a:gs pos="59000">
                    <a:srgbClr val="FFC000"/>
                  </a:gs>
                  <a:gs pos="82000">
                    <a:srgbClr val="C00000"/>
                  </a:gs>
                </a:gsLst>
                <a:lin ang="5400000" scaled="1"/>
              </a:gradFill>
              <a:latin typeface="Metal Slug Latino" pitchFamily="50" charset="-128"/>
              <a:ea typeface="Metal Slug Latino" pitchFamily="50" charset="-128"/>
              <a:cs typeface="Metal Slug Latino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003470" y="5598196"/>
            <a:ext cx="4993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PUSH START</a:t>
            </a:r>
            <a:r>
              <a:rPr lang="ja-JP" altLang="en-US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！</a:t>
            </a:r>
            <a:endParaRPr lang="en-US" altLang="ja-JP" sz="4000" dirty="0" smtClean="0">
              <a:ln>
                <a:solidFill>
                  <a:sysClr val="windowText" lastClr="000000"/>
                </a:solidFill>
              </a:ln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  <a:gs pos="52000">
                    <a:schemeClr val="bg1"/>
                  </a:gs>
                </a:gsLst>
                <a:lin ang="5400000" scaled="1"/>
              </a:gradFill>
              <a:latin typeface="Nu あんこもち 標準" panose="00000500000000000000" pitchFamily="50" charset="-128"/>
              <a:ea typeface="Nu あんこもち 標準" panose="00000500000000000000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5997145" y="3058064"/>
            <a:ext cx="31983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RANKING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5885681" y="3972603"/>
            <a:ext cx="28135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RESULT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7471907" y="1715937"/>
            <a:ext cx="24288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STOCK</a:t>
            </a:r>
          </a:p>
        </p:txBody>
      </p:sp>
      <p:sp>
        <p:nvSpPr>
          <p:cNvPr id="23" name="正方形/長方形 22"/>
          <p:cNvSpPr/>
          <p:nvPr/>
        </p:nvSpPr>
        <p:spPr>
          <a:xfrm>
            <a:off x="6603830" y="4834960"/>
            <a:ext cx="6534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1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6508938" y="4834960"/>
            <a:ext cx="6534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2</a:t>
            </a:r>
          </a:p>
        </p:txBody>
      </p:sp>
      <p:sp>
        <p:nvSpPr>
          <p:cNvPr id="22" name="正方形/長方形 21"/>
          <p:cNvSpPr/>
          <p:nvPr/>
        </p:nvSpPr>
        <p:spPr>
          <a:xfrm>
            <a:off x="9195456" y="3718417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TITLE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7162389" y="5477232"/>
            <a:ext cx="73019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ＰＲＥＳＳ </a:t>
            </a:r>
            <a:r>
              <a: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ANY BUTTON</a:t>
            </a:r>
          </a:p>
        </p:txBody>
      </p:sp>
    </p:spTree>
    <p:extLst>
      <p:ext uri="{BB962C8B-B14F-4D97-AF65-F5344CB8AC3E}">
        <p14:creationId xmlns:p14="http://schemas.microsoft.com/office/powerpoint/2010/main" val="2168433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/>
        </p:nvGrpSpPr>
        <p:grpSpPr>
          <a:xfrm>
            <a:off x="1782445" y="1352756"/>
            <a:ext cx="7563468" cy="715441"/>
            <a:chOff x="1782445" y="1352756"/>
            <a:chExt cx="7563468" cy="715441"/>
          </a:xfrm>
        </p:grpSpPr>
        <p:sp>
          <p:nvSpPr>
            <p:cNvPr id="4" name="正方形/長方形 3"/>
            <p:cNvSpPr/>
            <p:nvPr/>
          </p:nvSpPr>
          <p:spPr>
            <a:xfrm>
              <a:off x="1782445" y="1358511"/>
              <a:ext cx="560408" cy="70788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ja-JP" sz="4000" dirty="0">
                  <a:ln>
                    <a:solidFill>
                      <a:sysClr val="windowText" lastClr="000000"/>
                    </a:solidFill>
                  </a:ln>
                  <a:gradFill>
                    <a:gsLst>
                      <a:gs pos="100000">
                        <a:schemeClr val="tx1"/>
                      </a:gs>
                      <a:gs pos="0">
                        <a:schemeClr val="tx1"/>
                      </a:gs>
                      <a:gs pos="52000">
                        <a:schemeClr val="bg1"/>
                      </a:gs>
                    </a:gsLst>
                    <a:lin ang="5400000" scaled="1"/>
                  </a:gra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rPr>
                <a:t>0</a:t>
              </a:r>
              <a:endPara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endParaRPr>
            </a:p>
          </p:txBody>
        </p:sp>
        <p:sp>
          <p:nvSpPr>
            <p:cNvPr id="5" name="正方形/長方形 4"/>
            <p:cNvSpPr/>
            <p:nvPr/>
          </p:nvSpPr>
          <p:spPr>
            <a:xfrm>
              <a:off x="3338421" y="1352756"/>
              <a:ext cx="560408" cy="70788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ja-JP" sz="4000" dirty="0">
                  <a:ln>
                    <a:solidFill>
                      <a:sysClr val="windowText" lastClr="000000"/>
                    </a:solidFill>
                  </a:ln>
                  <a:gradFill>
                    <a:gsLst>
                      <a:gs pos="100000">
                        <a:schemeClr val="tx1"/>
                      </a:gs>
                      <a:gs pos="0">
                        <a:schemeClr val="tx1"/>
                      </a:gs>
                      <a:gs pos="52000">
                        <a:schemeClr val="bg1"/>
                      </a:gs>
                    </a:gsLst>
                    <a:lin ang="5400000" scaled="1"/>
                  </a:gra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rPr>
                <a:t>2</a:t>
              </a:r>
              <a:endPara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endParaRPr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4123750" y="1360311"/>
              <a:ext cx="560408" cy="70788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ja-JP" sz="4000" dirty="0" smtClean="0">
                  <a:ln>
                    <a:solidFill>
                      <a:sysClr val="windowText" lastClr="000000"/>
                    </a:solidFill>
                  </a:ln>
                  <a:gradFill>
                    <a:gsLst>
                      <a:gs pos="100000">
                        <a:schemeClr val="tx1"/>
                      </a:gs>
                      <a:gs pos="0">
                        <a:schemeClr val="tx1"/>
                      </a:gs>
                      <a:gs pos="52000">
                        <a:schemeClr val="bg1"/>
                      </a:gs>
                    </a:gsLst>
                    <a:lin ang="5400000" scaled="1"/>
                  </a:gra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rPr>
                <a:t>3</a:t>
              </a:r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4891393" y="1352756"/>
              <a:ext cx="560408" cy="70788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ja-JP" sz="4000" dirty="0">
                  <a:ln>
                    <a:solidFill>
                      <a:sysClr val="windowText" lastClr="000000"/>
                    </a:solidFill>
                  </a:ln>
                  <a:gradFill>
                    <a:gsLst>
                      <a:gs pos="100000">
                        <a:schemeClr val="tx1"/>
                      </a:gs>
                      <a:gs pos="0">
                        <a:schemeClr val="tx1"/>
                      </a:gs>
                      <a:gs pos="52000">
                        <a:schemeClr val="bg1"/>
                      </a:gs>
                    </a:gsLst>
                    <a:lin ang="5400000" scaled="1"/>
                  </a:gra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rPr>
                <a:t>4</a:t>
              </a:r>
              <a:endPara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5676722" y="1352756"/>
              <a:ext cx="560408" cy="70788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ja-JP" sz="4000" dirty="0" smtClean="0">
                  <a:ln>
                    <a:solidFill>
                      <a:sysClr val="windowText" lastClr="000000"/>
                    </a:solidFill>
                  </a:ln>
                  <a:gradFill>
                    <a:gsLst>
                      <a:gs pos="100000">
                        <a:schemeClr val="tx1"/>
                      </a:gs>
                      <a:gs pos="0">
                        <a:schemeClr val="tx1"/>
                      </a:gs>
                      <a:gs pos="52000">
                        <a:schemeClr val="bg1"/>
                      </a:gs>
                    </a:gsLst>
                    <a:lin ang="5400000" scaled="1"/>
                  </a:gra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rPr>
                <a:t>5</a:t>
              </a: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6459021" y="1360311"/>
              <a:ext cx="560408" cy="70788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ja-JP" sz="4000" dirty="0" smtClean="0">
                  <a:ln>
                    <a:solidFill>
                      <a:sysClr val="windowText" lastClr="000000"/>
                    </a:solidFill>
                  </a:ln>
                  <a:gradFill>
                    <a:gsLst>
                      <a:gs pos="100000">
                        <a:schemeClr val="tx1"/>
                      </a:gs>
                      <a:gs pos="0">
                        <a:schemeClr val="tx1"/>
                      </a:gs>
                      <a:gs pos="52000">
                        <a:schemeClr val="bg1"/>
                      </a:gs>
                    </a:gsLst>
                    <a:lin ang="5400000" scaled="1"/>
                  </a:gra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rPr>
                <a:t>6</a:t>
              </a: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7226664" y="1360311"/>
              <a:ext cx="560408" cy="70788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ja-JP" sz="4000" dirty="0">
                  <a:ln>
                    <a:solidFill>
                      <a:sysClr val="windowText" lastClr="000000"/>
                    </a:solidFill>
                  </a:ln>
                  <a:gradFill>
                    <a:gsLst>
                      <a:gs pos="100000">
                        <a:schemeClr val="tx1"/>
                      </a:gs>
                      <a:gs pos="0">
                        <a:schemeClr val="tx1"/>
                      </a:gs>
                      <a:gs pos="52000">
                        <a:schemeClr val="bg1"/>
                      </a:gs>
                    </a:gsLst>
                    <a:lin ang="5400000" scaled="1"/>
                  </a:gra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rPr>
                <a:t>7</a:t>
              </a:r>
              <a:endPara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8011993" y="1360311"/>
              <a:ext cx="560408" cy="70788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ja-JP" sz="4000" dirty="0" smtClean="0">
                  <a:ln>
                    <a:solidFill>
                      <a:sysClr val="windowText" lastClr="000000"/>
                    </a:solidFill>
                  </a:ln>
                  <a:gradFill>
                    <a:gsLst>
                      <a:gs pos="100000">
                        <a:schemeClr val="tx1"/>
                      </a:gs>
                      <a:gs pos="0">
                        <a:schemeClr val="tx1"/>
                      </a:gs>
                      <a:gs pos="52000">
                        <a:schemeClr val="bg1"/>
                      </a:gs>
                    </a:gsLst>
                    <a:lin ang="5400000" scaled="1"/>
                  </a:gra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rPr>
                <a:t>8</a:t>
              </a: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8785505" y="1360311"/>
              <a:ext cx="560408" cy="70788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ja-JP" sz="4000" dirty="0" smtClean="0">
                  <a:ln>
                    <a:solidFill>
                      <a:sysClr val="windowText" lastClr="000000"/>
                    </a:solidFill>
                  </a:ln>
                  <a:gradFill>
                    <a:gsLst>
                      <a:gs pos="100000">
                        <a:schemeClr val="tx1"/>
                      </a:gs>
                      <a:gs pos="0">
                        <a:schemeClr val="tx1"/>
                      </a:gs>
                      <a:gs pos="52000">
                        <a:schemeClr val="bg1"/>
                      </a:gs>
                    </a:gsLst>
                    <a:lin ang="5400000" scaled="1"/>
                  </a:gra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rPr>
                <a:t>9</a:t>
              </a: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643766" y="1352756"/>
              <a:ext cx="392656" cy="70788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ja-JP" sz="4000" dirty="0" smtClean="0">
                  <a:ln>
                    <a:solidFill>
                      <a:sysClr val="windowText" lastClr="000000"/>
                    </a:solidFill>
                  </a:ln>
                  <a:gradFill>
                    <a:gsLst>
                      <a:gs pos="100000">
                        <a:schemeClr val="tx1"/>
                      </a:gs>
                      <a:gs pos="0">
                        <a:schemeClr val="tx1"/>
                      </a:gs>
                      <a:gs pos="52000">
                        <a:schemeClr val="bg1"/>
                      </a:gs>
                    </a:gsLst>
                    <a:lin ang="5400000" scaled="1"/>
                  </a:gra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rPr>
                <a:t>1</a:t>
              </a:r>
            </a:p>
          </p:txBody>
        </p:sp>
      </p:grpSp>
      <p:sp>
        <p:nvSpPr>
          <p:cNvPr id="18" name="正方形/長方形 17"/>
          <p:cNvSpPr/>
          <p:nvPr/>
        </p:nvSpPr>
        <p:spPr>
          <a:xfrm>
            <a:off x="4787043" y="2640975"/>
            <a:ext cx="560408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3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5347451" y="2640975"/>
            <a:ext cx="560408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4000" dirty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4</a:t>
            </a:r>
            <a:endParaRPr lang="en-US" altLang="ja-JP" sz="4000" dirty="0" smtClean="0">
              <a:ln>
                <a:solidFill>
                  <a:sysClr val="windowText" lastClr="000000"/>
                </a:solidFill>
              </a:ln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  <a:gs pos="52000">
                    <a:schemeClr val="bg1"/>
                  </a:gs>
                </a:gsLst>
                <a:lin ang="5400000" scaled="1"/>
              </a:gradFill>
              <a:latin typeface="Nu あんこもち 標準" panose="00000500000000000000" pitchFamily="50" charset="-128"/>
              <a:ea typeface="Nu あんこもち 標準" panose="00000500000000000000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5907859" y="2640975"/>
            <a:ext cx="560408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5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6468267" y="2640975"/>
            <a:ext cx="560408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6</a:t>
            </a:r>
          </a:p>
        </p:txBody>
      </p:sp>
      <p:sp>
        <p:nvSpPr>
          <p:cNvPr id="22" name="正方形/長方形 21"/>
          <p:cNvSpPr/>
          <p:nvPr/>
        </p:nvSpPr>
        <p:spPr>
          <a:xfrm>
            <a:off x="7028675" y="2640975"/>
            <a:ext cx="560408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4000" dirty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7</a:t>
            </a:r>
            <a:endParaRPr lang="en-US" altLang="ja-JP" sz="4000" dirty="0" smtClean="0">
              <a:ln>
                <a:solidFill>
                  <a:sysClr val="windowText" lastClr="000000"/>
                </a:solidFill>
              </a:ln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  <a:gs pos="52000">
                    <a:schemeClr val="bg1"/>
                  </a:gs>
                </a:gsLst>
                <a:lin ang="5400000" scaled="1"/>
              </a:gradFill>
              <a:latin typeface="Nu あんこもち 標準" panose="00000500000000000000" pitchFamily="50" charset="-128"/>
              <a:ea typeface="Nu あんこもち 標準" panose="00000500000000000000" pitchFamily="50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589083" y="2640975"/>
            <a:ext cx="560408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8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8149491" y="2640975"/>
            <a:ext cx="560408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9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3750103" y="2640975"/>
            <a:ext cx="392656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1</a:t>
            </a: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93" y="5240112"/>
            <a:ext cx="6852498" cy="707197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1673833" y="254333"/>
            <a:ext cx="777633" cy="70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447507" y="254333"/>
            <a:ext cx="777633" cy="70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785799" y="254333"/>
            <a:ext cx="777633" cy="70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897759" y="254333"/>
            <a:ext cx="777633" cy="70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350407" y="254333"/>
            <a:ext cx="777633" cy="70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568102" y="254333"/>
            <a:ext cx="777633" cy="70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124084" y="254333"/>
            <a:ext cx="777633" cy="70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012119" y="254333"/>
            <a:ext cx="777633" cy="70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229809" y="254333"/>
            <a:ext cx="777633" cy="70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676893" y="254333"/>
            <a:ext cx="777633" cy="70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079469" y="4141689"/>
            <a:ext cx="2258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3824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Minstrel's treasure</a:t>
            </a:r>
            <a:endParaRPr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079469" y="374048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3824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利用規約表記・音楽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381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/>
        </p:nvGrpSpPr>
        <p:grpSpPr>
          <a:xfrm>
            <a:off x="1803615" y="849703"/>
            <a:ext cx="8507457" cy="5320199"/>
            <a:chOff x="1803615" y="849703"/>
            <a:chExt cx="8507457" cy="5320199"/>
          </a:xfrm>
        </p:grpSpPr>
        <p:sp>
          <p:nvSpPr>
            <p:cNvPr id="2" name="テキスト ボックス 1"/>
            <p:cNvSpPr txBox="1"/>
            <p:nvPr/>
          </p:nvSpPr>
          <p:spPr>
            <a:xfrm>
              <a:off x="2413558" y="849703"/>
              <a:ext cx="7287572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3900" dirty="0" smtClean="0">
                  <a:ln w="3810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49000">
                        <a:srgbClr val="FF2500"/>
                      </a:gs>
                      <a:gs pos="0">
                        <a:srgbClr val="FF0000"/>
                      </a:gs>
                      <a:gs pos="67000">
                        <a:srgbClr val="FFC000"/>
                      </a:gs>
                      <a:gs pos="91000">
                        <a:srgbClr val="C00000"/>
                      </a:gs>
                    </a:gsLst>
                    <a:lin ang="5400000" scaled="1"/>
                  </a:gradFill>
                  <a:latin typeface="Metal Slug Latino" pitchFamily="50" charset="-128"/>
                  <a:ea typeface="Metal Slug Latino" pitchFamily="50" charset="-128"/>
                  <a:cs typeface="Metal Slug Latino" pitchFamily="50" charset="-128"/>
                </a:rPr>
                <a:t>M</a:t>
              </a:r>
              <a:r>
                <a:rPr kumimoji="1" lang="en-US" altLang="ja-JP" sz="13800" dirty="0" smtClean="0">
                  <a:ln w="3810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49000">
                        <a:srgbClr val="FF2500"/>
                      </a:gs>
                      <a:gs pos="0">
                        <a:srgbClr val="FF0000"/>
                      </a:gs>
                      <a:gs pos="67000">
                        <a:srgbClr val="FFC000"/>
                      </a:gs>
                      <a:gs pos="91000">
                        <a:srgbClr val="C00000"/>
                      </a:gs>
                    </a:gsLst>
                    <a:lin ang="5400000" scaled="1"/>
                  </a:gradFill>
                  <a:latin typeface="Metal Slug Latino" pitchFamily="50" charset="-128"/>
                  <a:ea typeface="Metal Slug Latino" pitchFamily="50" charset="-128"/>
                  <a:cs typeface="Metal Slug Latino" pitchFamily="50" charset="-128"/>
                </a:rPr>
                <a:t>ETAL</a:t>
              </a:r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1803615" y="3523024"/>
              <a:ext cx="850745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600" dirty="0" smtClean="0">
                  <a:ln w="3810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39000">
                        <a:srgbClr val="FF2500"/>
                      </a:gs>
                      <a:gs pos="0">
                        <a:srgbClr val="FF0000"/>
                      </a:gs>
                      <a:gs pos="59000">
                        <a:srgbClr val="FFC000"/>
                      </a:gs>
                      <a:gs pos="82000">
                        <a:srgbClr val="C00000"/>
                      </a:gs>
                    </a:gsLst>
                    <a:lin ang="5400000" scaled="1"/>
                  </a:gradFill>
                  <a:latin typeface="Metal Slug Latino" pitchFamily="50" charset="-128"/>
                  <a:ea typeface="Metal Slug Latino" pitchFamily="50" charset="-128"/>
                  <a:cs typeface="Metal Slug Latino" pitchFamily="50" charset="-128"/>
                </a:rPr>
                <a:t>PANZER</a:t>
              </a:r>
              <a:endParaRPr kumimoji="1" lang="ja-JP" altLang="en-US" sz="16600" dirty="0">
                <a:ln w="381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39000">
                      <a:srgbClr val="FF2500"/>
                    </a:gs>
                    <a:gs pos="0">
                      <a:srgbClr val="FF0000"/>
                    </a:gs>
                    <a:gs pos="59000">
                      <a:srgbClr val="FFC000"/>
                    </a:gs>
                    <a:gs pos="82000">
                      <a:srgbClr val="C00000"/>
                    </a:gs>
                  </a:gsLst>
                  <a:lin ang="5400000" scaled="1"/>
                </a:gradFill>
                <a:latin typeface="Metal Slug Latino" pitchFamily="50" charset="-128"/>
                <a:ea typeface="Metal Slug Latino" pitchFamily="50" charset="-128"/>
                <a:cs typeface="Metal Slug Latino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3872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8169215" y="0"/>
            <a:ext cx="40227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-1" y="5391508"/>
            <a:ext cx="8169215" cy="146649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-2" y="-1"/>
            <a:ext cx="8169215" cy="539150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-7313" y="12667"/>
            <a:ext cx="129614" cy="6845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-3" y="-3"/>
            <a:ext cx="8183836" cy="1539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台形 58"/>
          <p:cNvSpPr/>
          <p:nvPr/>
        </p:nvSpPr>
        <p:spPr>
          <a:xfrm>
            <a:off x="165068" y="214290"/>
            <a:ext cx="7853694" cy="5035973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44793" y="60385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[ </a:t>
            </a:r>
            <a:r>
              <a:rPr kumimoji="1" lang="ja-JP" altLang="en-US" b="1" dirty="0" smtClean="0"/>
              <a:t>ゲーム画面</a:t>
            </a:r>
            <a:r>
              <a:rPr kumimoji="1" lang="en-US" altLang="ja-JP" b="1" dirty="0" smtClean="0"/>
              <a:t>( </a:t>
            </a:r>
            <a:r>
              <a:rPr kumimoji="1" lang="ja-JP" altLang="en-US" b="1" dirty="0" smtClean="0"/>
              <a:t>操作可能</a:t>
            </a:r>
            <a:r>
              <a:rPr kumimoji="1" lang="en-US" altLang="ja-JP" b="1" dirty="0" smtClean="0"/>
              <a:t> ) ]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418864" y="153910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[ </a:t>
            </a:r>
            <a:r>
              <a:rPr kumimoji="1" lang="ja-JP" altLang="en-US" b="1" dirty="0" smtClean="0"/>
              <a:t>操作説明 </a:t>
            </a:r>
            <a:r>
              <a:rPr lang="ja-JP" altLang="en-US" b="1" dirty="0"/>
              <a:t>・</a:t>
            </a:r>
            <a:r>
              <a:rPr kumimoji="1" lang="ja-JP" altLang="en-US" b="1" dirty="0" smtClean="0"/>
              <a:t> ブロックの説明 </a:t>
            </a:r>
            <a:r>
              <a:rPr kumimoji="1" lang="en-US" altLang="ja-JP" b="1" dirty="0" smtClean="0"/>
              <a:t>]</a:t>
            </a:r>
            <a:endParaRPr kumimoji="1" lang="ja-JP" altLang="en-US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46533" y="5451890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[ </a:t>
            </a:r>
            <a:r>
              <a:rPr lang="ja-JP" altLang="en-US" b="1" dirty="0" smtClean="0"/>
              <a:t>ゲームの内容 </a:t>
            </a:r>
            <a:r>
              <a:rPr lang="en-US" altLang="ja-JP" b="1" dirty="0" smtClean="0"/>
              <a:t>]</a:t>
            </a:r>
            <a:endParaRPr kumimoji="1" lang="ja-JP" altLang="en-US" b="1" dirty="0"/>
          </a:p>
        </p:txBody>
      </p:sp>
      <p:sp>
        <p:nvSpPr>
          <p:cNvPr id="9" name="楕円 8"/>
          <p:cNvSpPr/>
          <p:nvPr/>
        </p:nvSpPr>
        <p:spPr>
          <a:xfrm>
            <a:off x="8376249" y="5986560"/>
            <a:ext cx="749061" cy="749061"/>
          </a:xfrm>
          <a:prstGeom prst="ellips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9369724" y="5986560"/>
            <a:ext cx="749061" cy="749061"/>
          </a:xfrm>
          <a:prstGeom prst="ellips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10363199" y="5986560"/>
            <a:ext cx="749061" cy="749061"/>
          </a:xfrm>
          <a:prstGeom prst="ellips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11356674" y="5986560"/>
            <a:ext cx="749061" cy="749061"/>
          </a:xfrm>
          <a:prstGeom prst="ellips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494846" y="6400706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FF00"/>
                </a:solidFill>
              </a:rPr>
              <a:t>OK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488804" y="6400706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FF00"/>
                </a:solidFill>
              </a:rPr>
              <a:t>OK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1485403" y="6400706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FF00"/>
                </a:solidFill>
              </a:rPr>
              <a:t>OK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8353242" y="5451890"/>
            <a:ext cx="3752493" cy="43973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807569" y="551227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chemeClr val="bg1"/>
                </a:solidFill>
              </a:rPr>
              <a:t>準備</a:t>
            </a:r>
            <a:r>
              <a:rPr kumimoji="1" lang="en-US" altLang="ja-JP" b="1" dirty="0" smtClean="0">
                <a:solidFill>
                  <a:schemeClr val="bg1"/>
                </a:solidFill>
              </a:rPr>
              <a:t>OK</a:t>
            </a:r>
            <a:r>
              <a:rPr kumimoji="1" lang="ja-JP" altLang="en-US" b="1" dirty="0" smtClean="0">
                <a:solidFill>
                  <a:schemeClr val="bg1"/>
                </a:solidFill>
              </a:rPr>
              <a:t>？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grpSp>
        <p:nvGrpSpPr>
          <p:cNvPr id="23" name="グループ化 22"/>
          <p:cNvGrpSpPr/>
          <p:nvPr/>
        </p:nvGrpSpPr>
        <p:grpSpPr>
          <a:xfrm>
            <a:off x="10467676" y="5512275"/>
            <a:ext cx="1351950" cy="369332"/>
            <a:chOff x="10467676" y="5512275"/>
            <a:chExt cx="1351950" cy="369332"/>
          </a:xfrm>
        </p:grpSpPr>
        <p:sp>
          <p:nvSpPr>
            <p:cNvPr id="22" name="楕円 21"/>
            <p:cNvSpPr/>
            <p:nvPr/>
          </p:nvSpPr>
          <p:spPr>
            <a:xfrm>
              <a:off x="10467676" y="5512275"/>
              <a:ext cx="1351950" cy="3234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10662589" y="5512275"/>
              <a:ext cx="962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 smtClean="0"/>
                <a:t>START</a:t>
              </a:r>
              <a:endParaRPr kumimoji="1" lang="ja-JP" altLang="en-US" b="1" dirty="0"/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8494846" y="5990022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</a:rPr>
              <a:t>1P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0512849" y="5983908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</a:rPr>
              <a:t>3P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1492196" y="5983908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</a:rPr>
              <a:t>4P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9505246" y="5986560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2</a:t>
            </a:r>
            <a:r>
              <a:rPr kumimoji="1" lang="en-US" altLang="ja-JP" b="1" dirty="0" smtClean="0">
                <a:solidFill>
                  <a:schemeClr val="bg1"/>
                </a:solidFill>
              </a:rPr>
              <a:t>P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8" name="楕円 27"/>
          <p:cNvSpPr/>
          <p:nvPr/>
        </p:nvSpPr>
        <p:spPr>
          <a:xfrm>
            <a:off x="8520718" y="5607119"/>
            <a:ext cx="165454" cy="159548"/>
          </a:xfrm>
          <a:prstGeom prst="ellipse">
            <a:avLst/>
          </a:prstGeom>
          <a:solidFill>
            <a:srgbClr val="FFFF00">
              <a:alpha val="25000"/>
            </a:srgb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804974" y="5760750"/>
            <a:ext cx="4559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/>
              <a:t>最後まで生き残れ </a:t>
            </a:r>
            <a:r>
              <a:rPr lang="en-US" altLang="ja-JP" sz="3200" b="1" dirty="0" smtClean="0"/>
              <a:t>( </a:t>
            </a:r>
            <a:r>
              <a:rPr lang="ja-JP" altLang="en-US" sz="3200" b="1" dirty="0" smtClean="0"/>
              <a:t>仮 </a:t>
            </a:r>
            <a:r>
              <a:rPr lang="en-US" altLang="ja-JP" sz="3200" b="1" dirty="0" smtClean="0"/>
              <a:t>)</a:t>
            </a:r>
            <a:endParaRPr kumimoji="1" lang="ja-JP" altLang="en-US" sz="3200" b="1" dirty="0"/>
          </a:p>
        </p:txBody>
      </p:sp>
      <p:sp>
        <p:nvSpPr>
          <p:cNvPr id="30" name="正方形/長方形 29"/>
          <p:cNvSpPr/>
          <p:nvPr/>
        </p:nvSpPr>
        <p:spPr>
          <a:xfrm>
            <a:off x="8444892" y="471069"/>
            <a:ext cx="3585274" cy="104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/>
          <p:cNvGrpSpPr/>
          <p:nvPr/>
        </p:nvGrpSpPr>
        <p:grpSpPr>
          <a:xfrm>
            <a:off x="8444892" y="670347"/>
            <a:ext cx="3437421" cy="793820"/>
            <a:chOff x="8444892" y="670347"/>
            <a:chExt cx="3437421" cy="793820"/>
          </a:xfrm>
        </p:grpSpPr>
        <p:sp>
          <p:nvSpPr>
            <p:cNvPr id="34" name="正方形/長方形 33"/>
            <p:cNvSpPr/>
            <p:nvPr/>
          </p:nvSpPr>
          <p:spPr>
            <a:xfrm>
              <a:off x="8444892" y="677152"/>
              <a:ext cx="3437421" cy="787015"/>
            </a:xfrm>
            <a:prstGeom prst="rect">
              <a:avLst/>
            </a:prstGeom>
            <a:solidFill>
              <a:schemeClr val="dk1">
                <a:alpha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11088493" y="670347"/>
              <a:ext cx="793820" cy="7938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8471944" y="1822922"/>
            <a:ext cx="3437421" cy="793820"/>
            <a:chOff x="8471944" y="1822922"/>
            <a:chExt cx="3437421" cy="793820"/>
          </a:xfrm>
        </p:grpSpPr>
        <p:sp>
          <p:nvSpPr>
            <p:cNvPr id="35" name="正方形/長方形 34"/>
            <p:cNvSpPr/>
            <p:nvPr/>
          </p:nvSpPr>
          <p:spPr>
            <a:xfrm>
              <a:off x="8471944" y="1822949"/>
              <a:ext cx="3437421" cy="787015"/>
            </a:xfrm>
            <a:prstGeom prst="rect">
              <a:avLst/>
            </a:prstGeom>
            <a:solidFill>
              <a:schemeClr val="dk1">
                <a:alpha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11112260" y="1822922"/>
              <a:ext cx="793820" cy="7938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9" name="グループ化 38"/>
          <p:cNvGrpSpPr/>
          <p:nvPr/>
        </p:nvGrpSpPr>
        <p:grpSpPr>
          <a:xfrm>
            <a:off x="8468659" y="2975497"/>
            <a:ext cx="3437421" cy="793820"/>
            <a:chOff x="8468659" y="2975497"/>
            <a:chExt cx="3437421" cy="793820"/>
          </a:xfrm>
        </p:grpSpPr>
        <p:sp>
          <p:nvSpPr>
            <p:cNvPr id="36" name="正方形/長方形 35"/>
            <p:cNvSpPr/>
            <p:nvPr/>
          </p:nvSpPr>
          <p:spPr>
            <a:xfrm>
              <a:off x="8468659" y="2982043"/>
              <a:ext cx="3437421" cy="787015"/>
            </a:xfrm>
            <a:prstGeom prst="rect">
              <a:avLst/>
            </a:prstGeom>
            <a:solidFill>
              <a:schemeClr val="dk1">
                <a:alpha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1112260" y="2975497"/>
              <a:ext cx="793820" cy="7938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テキスト ボックス 39"/>
          <p:cNvSpPr txBox="1"/>
          <p:nvPr/>
        </p:nvSpPr>
        <p:spPr>
          <a:xfrm>
            <a:off x="8571312" y="8885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移動</a:t>
            </a:r>
            <a:endParaRPr kumimoji="1" lang="ja-JP" altLang="en-US" b="1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8571312" y="20384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ジャンプ</a:t>
            </a:r>
            <a:endParaRPr kumimoji="1" lang="ja-JP" altLang="en-US" b="1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8571312" y="31877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ダッシュ</a:t>
            </a:r>
            <a:endParaRPr kumimoji="1" lang="ja-JP" altLang="en-US" b="1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1162237" y="74409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アイ</a:t>
            </a:r>
            <a:endParaRPr lang="en-US" altLang="ja-JP" b="1" dirty="0" smtClean="0"/>
          </a:p>
          <a:p>
            <a:r>
              <a:rPr lang="ja-JP" altLang="en-US" b="1" dirty="0" smtClean="0"/>
              <a:t>コン</a:t>
            </a:r>
            <a:endParaRPr kumimoji="1" lang="ja-JP" altLang="en-US" b="1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11162237" y="187831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アイ</a:t>
            </a:r>
            <a:endParaRPr lang="en-US" altLang="ja-JP" b="1" dirty="0" smtClean="0"/>
          </a:p>
          <a:p>
            <a:r>
              <a:rPr lang="ja-JP" altLang="en-US" b="1" dirty="0" smtClean="0"/>
              <a:t>コン</a:t>
            </a:r>
            <a:endParaRPr kumimoji="1" lang="ja-JP" altLang="en-US" b="1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11186004" y="307552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アイ</a:t>
            </a:r>
            <a:endParaRPr lang="en-US" altLang="ja-JP" b="1" dirty="0" smtClean="0"/>
          </a:p>
          <a:p>
            <a:r>
              <a:rPr lang="ja-JP" altLang="en-US" b="1" dirty="0" smtClean="0"/>
              <a:t>コン</a:t>
            </a:r>
            <a:endParaRPr kumimoji="1" lang="ja-JP" altLang="en-US" b="1" dirty="0"/>
          </a:p>
        </p:txBody>
      </p:sp>
      <p:grpSp>
        <p:nvGrpSpPr>
          <p:cNvPr id="49" name="グループ化 48"/>
          <p:cNvGrpSpPr/>
          <p:nvPr/>
        </p:nvGrpSpPr>
        <p:grpSpPr>
          <a:xfrm>
            <a:off x="9428588" y="4916463"/>
            <a:ext cx="2663925" cy="440495"/>
            <a:chOff x="10363197" y="4949401"/>
            <a:chExt cx="2663925" cy="440495"/>
          </a:xfrm>
        </p:grpSpPr>
        <p:sp>
          <p:nvSpPr>
            <p:cNvPr id="48" name="正方形/長方形 47"/>
            <p:cNvSpPr/>
            <p:nvPr/>
          </p:nvSpPr>
          <p:spPr>
            <a:xfrm>
              <a:off x="10363199" y="4949401"/>
              <a:ext cx="2663923" cy="440495"/>
            </a:xfrm>
            <a:prstGeom prst="rect">
              <a:avLst/>
            </a:prstGeom>
            <a:solidFill>
              <a:schemeClr val="dk1">
                <a:alpha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10363197" y="4994596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次のページ </a:t>
              </a:r>
              <a:endParaRPr kumimoji="1" lang="ja-JP" altLang="en-US" b="1" dirty="0"/>
            </a:p>
          </p:txBody>
        </p:sp>
      </p:grpSp>
      <p:grpSp>
        <p:nvGrpSpPr>
          <p:cNvPr id="52" name="グループ化 51"/>
          <p:cNvGrpSpPr/>
          <p:nvPr/>
        </p:nvGrpSpPr>
        <p:grpSpPr>
          <a:xfrm>
            <a:off x="10780215" y="4963590"/>
            <a:ext cx="508394" cy="369332"/>
            <a:chOff x="11515684" y="4994596"/>
            <a:chExt cx="508394" cy="369332"/>
          </a:xfrm>
        </p:grpSpPr>
        <p:sp>
          <p:nvSpPr>
            <p:cNvPr id="50" name="片側の 2 つの角を切り取った四角形 49"/>
            <p:cNvSpPr/>
            <p:nvPr/>
          </p:nvSpPr>
          <p:spPr>
            <a:xfrm>
              <a:off x="11515684" y="5024431"/>
              <a:ext cx="508394" cy="280771"/>
            </a:xfrm>
            <a:prstGeom prst="snip2SameRect">
              <a:avLst>
                <a:gd name="adj1" fmla="val 34164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11538888" y="499459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b="1" dirty="0"/>
                <a:t>R</a:t>
              </a:r>
              <a:r>
                <a:rPr kumimoji="1" lang="en-US" altLang="ja-JP" b="1" dirty="0" smtClean="0"/>
                <a:t>1</a:t>
              </a:r>
              <a:endParaRPr kumimoji="1" lang="ja-JP" altLang="en-US" b="1" dirty="0"/>
            </a:p>
          </p:txBody>
        </p:sp>
      </p:grpSp>
      <p:cxnSp>
        <p:nvCxnSpPr>
          <p:cNvPr id="54" name="直線コネクタ 53"/>
          <p:cNvCxnSpPr/>
          <p:nvPr/>
        </p:nvCxnSpPr>
        <p:spPr>
          <a:xfrm flipH="1">
            <a:off x="11334677" y="4961658"/>
            <a:ext cx="150725" cy="371651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グループ化 55"/>
          <p:cNvGrpSpPr/>
          <p:nvPr/>
        </p:nvGrpSpPr>
        <p:grpSpPr>
          <a:xfrm>
            <a:off x="11504965" y="4961658"/>
            <a:ext cx="508394" cy="369332"/>
            <a:chOff x="11515684" y="4994596"/>
            <a:chExt cx="508394" cy="369332"/>
          </a:xfrm>
        </p:grpSpPr>
        <p:sp>
          <p:nvSpPr>
            <p:cNvPr id="57" name="片側の 2 つの角を切り取った四角形 56"/>
            <p:cNvSpPr/>
            <p:nvPr/>
          </p:nvSpPr>
          <p:spPr>
            <a:xfrm>
              <a:off x="11515684" y="5024431"/>
              <a:ext cx="508394" cy="280771"/>
            </a:xfrm>
            <a:prstGeom prst="snip2SameRect">
              <a:avLst>
                <a:gd name="adj1" fmla="val 34164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11538888" y="4994596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 smtClean="0"/>
                <a:t>L1</a:t>
              </a:r>
              <a:endParaRPr kumimoji="1" lang="ja-JP" altLang="en-US" b="1" dirty="0"/>
            </a:p>
          </p:txBody>
        </p:sp>
      </p:grpSp>
      <p:sp>
        <p:nvSpPr>
          <p:cNvPr id="64" name="直方体 63"/>
          <p:cNvSpPr/>
          <p:nvPr/>
        </p:nvSpPr>
        <p:spPr>
          <a:xfrm>
            <a:off x="2452057" y="1630219"/>
            <a:ext cx="715992" cy="715992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直方体 64"/>
          <p:cNvSpPr/>
          <p:nvPr/>
        </p:nvSpPr>
        <p:spPr>
          <a:xfrm>
            <a:off x="2975123" y="1630219"/>
            <a:ext cx="715992" cy="715992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直方体 65"/>
          <p:cNvSpPr/>
          <p:nvPr/>
        </p:nvSpPr>
        <p:spPr>
          <a:xfrm>
            <a:off x="3333119" y="2337756"/>
            <a:ext cx="715992" cy="715992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直方体 66"/>
          <p:cNvSpPr/>
          <p:nvPr/>
        </p:nvSpPr>
        <p:spPr>
          <a:xfrm>
            <a:off x="3851081" y="3447755"/>
            <a:ext cx="715992" cy="715992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直方体 67"/>
          <p:cNvSpPr/>
          <p:nvPr/>
        </p:nvSpPr>
        <p:spPr>
          <a:xfrm>
            <a:off x="3851081" y="2897379"/>
            <a:ext cx="715992" cy="715992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直方体 68"/>
          <p:cNvSpPr/>
          <p:nvPr/>
        </p:nvSpPr>
        <p:spPr>
          <a:xfrm>
            <a:off x="5551828" y="2846959"/>
            <a:ext cx="715992" cy="715992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直方体 69"/>
          <p:cNvSpPr/>
          <p:nvPr/>
        </p:nvSpPr>
        <p:spPr>
          <a:xfrm>
            <a:off x="6074894" y="2846959"/>
            <a:ext cx="715992" cy="715992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直方体 70"/>
          <p:cNvSpPr/>
          <p:nvPr/>
        </p:nvSpPr>
        <p:spPr>
          <a:xfrm>
            <a:off x="1742143" y="3447755"/>
            <a:ext cx="715992" cy="715992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直方体 71"/>
          <p:cNvSpPr/>
          <p:nvPr/>
        </p:nvSpPr>
        <p:spPr>
          <a:xfrm>
            <a:off x="2265209" y="3447755"/>
            <a:ext cx="715992" cy="715992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楕円 60"/>
          <p:cNvSpPr/>
          <p:nvPr/>
        </p:nvSpPr>
        <p:spPr>
          <a:xfrm>
            <a:off x="2452057" y="3161953"/>
            <a:ext cx="384760" cy="384760"/>
          </a:xfrm>
          <a:prstGeom prst="ellips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楕円 61"/>
          <p:cNvSpPr/>
          <p:nvPr/>
        </p:nvSpPr>
        <p:spPr>
          <a:xfrm>
            <a:off x="4016697" y="2592333"/>
            <a:ext cx="384760" cy="384760"/>
          </a:xfrm>
          <a:prstGeom prst="ellips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楕円 62"/>
          <p:cNvSpPr/>
          <p:nvPr/>
        </p:nvSpPr>
        <p:spPr>
          <a:xfrm>
            <a:off x="6240510" y="2579455"/>
            <a:ext cx="384760" cy="384760"/>
          </a:xfrm>
          <a:prstGeom prst="ellips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楕円 59"/>
          <p:cNvSpPr/>
          <p:nvPr/>
        </p:nvSpPr>
        <p:spPr>
          <a:xfrm>
            <a:off x="3556457" y="2062265"/>
            <a:ext cx="384760" cy="384760"/>
          </a:xfrm>
          <a:prstGeom prst="ellips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1910405" y="6343675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ブロックにつぶされるとゲームオーバー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748702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8169215" y="0"/>
            <a:ext cx="4022785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-1" y="5391508"/>
            <a:ext cx="8169215" cy="146649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-2" y="-1"/>
            <a:ext cx="8169215" cy="53915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-7313" y="12667"/>
            <a:ext cx="129614" cy="6845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-3" y="-3"/>
            <a:ext cx="8183836" cy="1539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44793" y="60385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[ </a:t>
            </a:r>
            <a:r>
              <a:rPr kumimoji="1" lang="ja-JP" altLang="en-US" b="1" dirty="0" smtClean="0"/>
              <a:t>ゲーム画面</a:t>
            </a:r>
            <a:r>
              <a:rPr kumimoji="1" lang="en-US" altLang="ja-JP" b="1" dirty="0" smtClean="0"/>
              <a:t>( </a:t>
            </a:r>
            <a:r>
              <a:rPr kumimoji="1" lang="ja-JP" altLang="en-US" b="1" dirty="0" smtClean="0"/>
              <a:t>操作可能</a:t>
            </a:r>
            <a:r>
              <a:rPr kumimoji="1" lang="en-US" altLang="ja-JP" b="1" dirty="0" smtClean="0"/>
              <a:t> ) ]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418864" y="153910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[ </a:t>
            </a:r>
            <a:r>
              <a:rPr kumimoji="1" lang="ja-JP" altLang="en-US" b="1" dirty="0" smtClean="0"/>
              <a:t>操作説明 </a:t>
            </a:r>
            <a:r>
              <a:rPr lang="ja-JP" altLang="en-US" b="1" dirty="0"/>
              <a:t>・</a:t>
            </a:r>
            <a:r>
              <a:rPr kumimoji="1" lang="ja-JP" altLang="en-US" b="1" dirty="0" smtClean="0"/>
              <a:t> ブロックの説明 </a:t>
            </a:r>
            <a:r>
              <a:rPr kumimoji="1" lang="en-US" altLang="ja-JP" b="1" dirty="0" smtClean="0"/>
              <a:t>]</a:t>
            </a:r>
            <a:endParaRPr kumimoji="1" lang="ja-JP" altLang="en-US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46533" y="5451890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[ </a:t>
            </a:r>
            <a:r>
              <a:rPr lang="ja-JP" altLang="en-US" b="1" dirty="0" smtClean="0"/>
              <a:t>ゲームの内容 </a:t>
            </a:r>
            <a:r>
              <a:rPr lang="en-US" altLang="ja-JP" b="1" dirty="0" smtClean="0"/>
              <a:t>]</a:t>
            </a:r>
            <a:endParaRPr kumimoji="1" lang="ja-JP" altLang="en-US" b="1" dirty="0"/>
          </a:p>
        </p:txBody>
      </p:sp>
      <p:sp>
        <p:nvSpPr>
          <p:cNvPr id="9" name="楕円 8"/>
          <p:cNvSpPr/>
          <p:nvPr/>
        </p:nvSpPr>
        <p:spPr>
          <a:xfrm>
            <a:off x="8376249" y="5986560"/>
            <a:ext cx="749061" cy="74906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9369724" y="5986560"/>
            <a:ext cx="749061" cy="749061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10363199" y="5986560"/>
            <a:ext cx="749061" cy="74906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11356674" y="5986560"/>
            <a:ext cx="749061" cy="74906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494846" y="6400706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FF00"/>
                </a:solidFill>
              </a:rPr>
              <a:t>OK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488804" y="6400706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FF00"/>
                </a:solidFill>
              </a:rPr>
              <a:t>OK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1485403" y="6400706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FF00"/>
                </a:solidFill>
              </a:rPr>
              <a:t>OK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8353242" y="5451890"/>
            <a:ext cx="3752493" cy="43973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807569" y="551227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chemeClr val="bg1"/>
                </a:solidFill>
              </a:rPr>
              <a:t>準備</a:t>
            </a:r>
            <a:r>
              <a:rPr kumimoji="1" lang="en-US" altLang="ja-JP" b="1" dirty="0" smtClean="0">
                <a:solidFill>
                  <a:schemeClr val="bg1"/>
                </a:solidFill>
              </a:rPr>
              <a:t>OK</a:t>
            </a:r>
            <a:r>
              <a:rPr kumimoji="1" lang="ja-JP" altLang="en-US" b="1" dirty="0" smtClean="0">
                <a:solidFill>
                  <a:schemeClr val="bg1"/>
                </a:solidFill>
              </a:rPr>
              <a:t>？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grpSp>
        <p:nvGrpSpPr>
          <p:cNvPr id="23" name="グループ化 22"/>
          <p:cNvGrpSpPr/>
          <p:nvPr/>
        </p:nvGrpSpPr>
        <p:grpSpPr>
          <a:xfrm>
            <a:off x="10467676" y="5512275"/>
            <a:ext cx="1351950" cy="369332"/>
            <a:chOff x="10467676" y="5512275"/>
            <a:chExt cx="1351950" cy="369332"/>
          </a:xfrm>
        </p:grpSpPr>
        <p:sp>
          <p:nvSpPr>
            <p:cNvPr id="22" name="楕円 21"/>
            <p:cNvSpPr/>
            <p:nvPr/>
          </p:nvSpPr>
          <p:spPr>
            <a:xfrm>
              <a:off x="10467676" y="5512275"/>
              <a:ext cx="1351950" cy="3234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10662589" y="5512275"/>
              <a:ext cx="962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 smtClean="0"/>
                <a:t>START</a:t>
              </a:r>
              <a:endParaRPr kumimoji="1" lang="ja-JP" altLang="en-US" b="1" dirty="0"/>
            </a:p>
          </p:txBody>
        </p:sp>
      </p:grpSp>
      <p:sp>
        <p:nvSpPr>
          <p:cNvPr id="24" name="テキスト ボックス 23"/>
          <p:cNvSpPr txBox="1"/>
          <p:nvPr/>
        </p:nvSpPr>
        <p:spPr>
          <a:xfrm>
            <a:off x="8494846" y="5990022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</a:rPr>
              <a:t>1P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0512849" y="5983908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</a:rPr>
              <a:t>3P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1492196" y="5983908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</a:rPr>
              <a:t>4P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9505246" y="5986560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2</a:t>
            </a:r>
            <a:r>
              <a:rPr kumimoji="1" lang="en-US" altLang="ja-JP" b="1" dirty="0" smtClean="0">
                <a:solidFill>
                  <a:schemeClr val="bg1"/>
                </a:solidFill>
              </a:rPr>
              <a:t>P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8" name="楕円 27"/>
          <p:cNvSpPr/>
          <p:nvPr/>
        </p:nvSpPr>
        <p:spPr>
          <a:xfrm>
            <a:off x="8520718" y="5607119"/>
            <a:ext cx="165454" cy="159548"/>
          </a:xfrm>
          <a:prstGeom prst="ellipse">
            <a:avLst/>
          </a:prstGeom>
          <a:solidFill>
            <a:srgbClr val="FFFF00">
              <a:alpha val="25000"/>
            </a:srgbClr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804974" y="5760750"/>
            <a:ext cx="4559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/>
              <a:t>最後まで生き残れ </a:t>
            </a:r>
            <a:r>
              <a:rPr lang="en-US" altLang="ja-JP" sz="3200" b="1" dirty="0" smtClean="0"/>
              <a:t>( </a:t>
            </a:r>
            <a:r>
              <a:rPr lang="ja-JP" altLang="en-US" sz="3200" b="1" dirty="0" smtClean="0"/>
              <a:t>仮 </a:t>
            </a:r>
            <a:r>
              <a:rPr lang="en-US" altLang="ja-JP" sz="3200" b="1" dirty="0" smtClean="0"/>
              <a:t>)</a:t>
            </a:r>
            <a:endParaRPr kumimoji="1" lang="ja-JP" altLang="en-US" sz="3200" b="1" dirty="0"/>
          </a:p>
        </p:txBody>
      </p:sp>
      <p:sp>
        <p:nvSpPr>
          <p:cNvPr id="30" name="正方形/長方形 29"/>
          <p:cNvSpPr/>
          <p:nvPr/>
        </p:nvSpPr>
        <p:spPr>
          <a:xfrm>
            <a:off x="8444892" y="471069"/>
            <a:ext cx="3585274" cy="104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/>
          <p:cNvGrpSpPr/>
          <p:nvPr/>
        </p:nvGrpSpPr>
        <p:grpSpPr>
          <a:xfrm>
            <a:off x="8444892" y="670347"/>
            <a:ext cx="3437421" cy="793820"/>
            <a:chOff x="8444892" y="670347"/>
            <a:chExt cx="3437421" cy="793820"/>
          </a:xfrm>
        </p:grpSpPr>
        <p:sp>
          <p:nvSpPr>
            <p:cNvPr id="34" name="正方形/長方形 33"/>
            <p:cNvSpPr/>
            <p:nvPr/>
          </p:nvSpPr>
          <p:spPr>
            <a:xfrm>
              <a:off x="8444892" y="677152"/>
              <a:ext cx="3437421" cy="787015"/>
            </a:xfrm>
            <a:prstGeom prst="rect">
              <a:avLst/>
            </a:prstGeom>
            <a:solidFill>
              <a:schemeClr val="dk1">
                <a:alpha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11088493" y="670347"/>
              <a:ext cx="793820" cy="7938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8471944" y="1822922"/>
            <a:ext cx="3437421" cy="793820"/>
            <a:chOff x="8471944" y="1822922"/>
            <a:chExt cx="3437421" cy="793820"/>
          </a:xfrm>
        </p:grpSpPr>
        <p:sp>
          <p:nvSpPr>
            <p:cNvPr id="35" name="正方形/長方形 34"/>
            <p:cNvSpPr/>
            <p:nvPr/>
          </p:nvSpPr>
          <p:spPr>
            <a:xfrm>
              <a:off x="8471944" y="1822949"/>
              <a:ext cx="3437421" cy="787015"/>
            </a:xfrm>
            <a:prstGeom prst="rect">
              <a:avLst/>
            </a:prstGeom>
            <a:solidFill>
              <a:schemeClr val="dk1">
                <a:alpha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11112260" y="1822922"/>
              <a:ext cx="793820" cy="7938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9" name="グループ化 38"/>
          <p:cNvGrpSpPr/>
          <p:nvPr/>
        </p:nvGrpSpPr>
        <p:grpSpPr>
          <a:xfrm>
            <a:off x="8468659" y="2975497"/>
            <a:ext cx="3437421" cy="793820"/>
            <a:chOff x="8468659" y="2975497"/>
            <a:chExt cx="3437421" cy="793820"/>
          </a:xfrm>
        </p:grpSpPr>
        <p:sp>
          <p:nvSpPr>
            <p:cNvPr id="36" name="正方形/長方形 35"/>
            <p:cNvSpPr/>
            <p:nvPr/>
          </p:nvSpPr>
          <p:spPr>
            <a:xfrm>
              <a:off x="8468659" y="2982043"/>
              <a:ext cx="3437421" cy="787015"/>
            </a:xfrm>
            <a:prstGeom prst="rect">
              <a:avLst/>
            </a:prstGeom>
            <a:solidFill>
              <a:schemeClr val="dk1">
                <a:alpha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11112260" y="2975497"/>
              <a:ext cx="793820" cy="7938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テキスト ボックス 39"/>
          <p:cNvSpPr txBox="1"/>
          <p:nvPr/>
        </p:nvSpPr>
        <p:spPr>
          <a:xfrm>
            <a:off x="8571312" y="8885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/>
              <a:t>移動</a:t>
            </a:r>
            <a:endParaRPr kumimoji="1" lang="ja-JP" altLang="en-US" b="1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8571312" y="20384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ジャンプ</a:t>
            </a:r>
            <a:endParaRPr kumimoji="1" lang="ja-JP" altLang="en-US" b="1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8571312" y="3187741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アタック</a:t>
            </a:r>
            <a:r>
              <a:rPr lang="en-US" altLang="ja-JP" b="1" dirty="0" smtClean="0"/>
              <a:t>(</a:t>
            </a:r>
            <a:r>
              <a:rPr lang="ja-JP" altLang="en-US" b="1" dirty="0" smtClean="0"/>
              <a:t>仮</a:t>
            </a:r>
            <a:r>
              <a:rPr lang="en-US" altLang="ja-JP" b="1" dirty="0" smtClean="0"/>
              <a:t>)</a:t>
            </a:r>
            <a:endParaRPr kumimoji="1" lang="ja-JP" altLang="en-US" b="1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1162237" y="74409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アイ</a:t>
            </a:r>
            <a:endParaRPr lang="en-US" altLang="ja-JP" b="1" dirty="0" smtClean="0"/>
          </a:p>
          <a:p>
            <a:r>
              <a:rPr lang="ja-JP" altLang="en-US" b="1" dirty="0" smtClean="0"/>
              <a:t>コン</a:t>
            </a:r>
            <a:endParaRPr kumimoji="1" lang="ja-JP" altLang="en-US" b="1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11162237" y="187831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アイ</a:t>
            </a:r>
            <a:endParaRPr lang="en-US" altLang="ja-JP" b="1" dirty="0" smtClean="0">
              <a:solidFill>
                <a:srgbClr val="FF0000"/>
              </a:solidFill>
            </a:endParaRPr>
          </a:p>
          <a:p>
            <a:r>
              <a:rPr lang="ja-JP" altLang="en-US" b="1" dirty="0" smtClean="0">
                <a:solidFill>
                  <a:srgbClr val="FF0000"/>
                </a:solidFill>
              </a:rPr>
              <a:t>コン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11186004" y="307552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7030A0"/>
                </a:solidFill>
              </a:rPr>
              <a:t>アイ</a:t>
            </a:r>
            <a:endParaRPr lang="en-US" altLang="ja-JP" b="1" dirty="0" smtClean="0">
              <a:solidFill>
                <a:srgbClr val="7030A0"/>
              </a:solidFill>
            </a:endParaRPr>
          </a:p>
          <a:p>
            <a:r>
              <a:rPr lang="ja-JP" altLang="en-US" b="1" dirty="0" smtClean="0">
                <a:solidFill>
                  <a:srgbClr val="7030A0"/>
                </a:solidFill>
              </a:rPr>
              <a:t>コン</a:t>
            </a:r>
            <a:endParaRPr kumimoji="1" lang="ja-JP" altLang="en-US" b="1" dirty="0">
              <a:solidFill>
                <a:srgbClr val="7030A0"/>
              </a:solidFill>
            </a:endParaRPr>
          </a:p>
        </p:txBody>
      </p:sp>
      <p:grpSp>
        <p:nvGrpSpPr>
          <p:cNvPr id="49" name="グループ化 48"/>
          <p:cNvGrpSpPr/>
          <p:nvPr/>
        </p:nvGrpSpPr>
        <p:grpSpPr>
          <a:xfrm>
            <a:off x="9428588" y="4916463"/>
            <a:ext cx="2663925" cy="440495"/>
            <a:chOff x="10363197" y="4949401"/>
            <a:chExt cx="2663925" cy="440495"/>
          </a:xfrm>
        </p:grpSpPr>
        <p:sp>
          <p:nvSpPr>
            <p:cNvPr id="48" name="正方形/長方形 47"/>
            <p:cNvSpPr/>
            <p:nvPr/>
          </p:nvSpPr>
          <p:spPr>
            <a:xfrm>
              <a:off x="10363199" y="4949401"/>
              <a:ext cx="2663923" cy="440495"/>
            </a:xfrm>
            <a:prstGeom prst="rect">
              <a:avLst/>
            </a:prstGeom>
            <a:solidFill>
              <a:schemeClr val="dk1">
                <a:alpha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10363197" y="4994596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/>
                <a:t>次のページ </a:t>
              </a:r>
              <a:endParaRPr kumimoji="1" lang="ja-JP" altLang="en-US" b="1" dirty="0"/>
            </a:p>
          </p:txBody>
        </p:sp>
      </p:grpSp>
      <p:grpSp>
        <p:nvGrpSpPr>
          <p:cNvPr id="52" name="グループ化 51"/>
          <p:cNvGrpSpPr/>
          <p:nvPr/>
        </p:nvGrpSpPr>
        <p:grpSpPr>
          <a:xfrm>
            <a:off x="10780215" y="4963590"/>
            <a:ext cx="508394" cy="369332"/>
            <a:chOff x="11515684" y="4994596"/>
            <a:chExt cx="508394" cy="369332"/>
          </a:xfrm>
        </p:grpSpPr>
        <p:sp>
          <p:nvSpPr>
            <p:cNvPr id="50" name="片側の 2 つの角を切り取った四角形 49"/>
            <p:cNvSpPr/>
            <p:nvPr/>
          </p:nvSpPr>
          <p:spPr>
            <a:xfrm>
              <a:off x="11515684" y="5024431"/>
              <a:ext cx="508394" cy="280771"/>
            </a:xfrm>
            <a:prstGeom prst="snip2SameRect">
              <a:avLst>
                <a:gd name="adj1" fmla="val 34164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11538888" y="499459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b="1" dirty="0"/>
                <a:t>R</a:t>
              </a:r>
              <a:r>
                <a:rPr kumimoji="1" lang="en-US" altLang="ja-JP" b="1" dirty="0" smtClean="0"/>
                <a:t>1</a:t>
              </a:r>
              <a:endParaRPr kumimoji="1" lang="ja-JP" altLang="en-US" b="1" dirty="0"/>
            </a:p>
          </p:txBody>
        </p:sp>
      </p:grpSp>
      <p:cxnSp>
        <p:nvCxnSpPr>
          <p:cNvPr id="54" name="直線コネクタ 53"/>
          <p:cNvCxnSpPr/>
          <p:nvPr/>
        </p:nvCxnSpPr>
        <p:spPr>
          <a:xfrm flipH="1">
            <a:off x="11334677" y="4961658"/>
            <a:ext cx="150725" cy="371651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グループ化 55"/>
          <p:cNvGrpSpPr/>
          <p:nvPr/>
        </p:nvGrpSpPr>
        <p:grpSpPr>
          <a:xfrm>
            <a:off x="11504965" y="4961658"/>
            <a:ext cx="508394" cy="369332"/>
            <a:chOff x="11515684" y="4994596"/>
            <a:chExt cx="508394" cy="369332"/>
          </a:xfrm>
        </p:grpSpPr>
        <p:sp>
          <p:nvSpPr>
            <p:cNvPr id="57" name="片側の 2 つの角を切り取った四角形 56"/>
            <p:cNvSpPr/>
            <p:nvPr/>
          </p:nvSpPr>
          <p:spPr>
            <a:xfrm>
              <a:off x="11515684" y="5024431"/>
              <a:ext cx="508394" cy="280771"/>
            </a:xfrm>
            <a:prstGeom prst="snip2SameRect">
              <a:avLst>
                <a:gd name="adj1" fmla="val 34164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11538888" y="4994596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 smtClean="0"/>
                <a:t>L1</a:t>
              </a:r>
              <a:endParaRPr kumimoji="1" lang="ja-JP" altLang="en-US" b="1" dirty="0"/>
            </a:p>
          </p:txBody>
        </p:sp>
      </p:grpSp>
      <p:sp>
        <p:nvSpPr>
          <p:cNvPr id="75" name="テキスト ボックス 74"/>
          <p:cNvSpPr txBox="1"/>
          <p:nvPr/>
        </p:nvSpPr>
        <p:spPr>
          <a:xfrm>
            <a:off x="1910405" y="6343675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/>
              <a:t>ブロックにつぶされるとゲームオーバー</a:t>
            </a:r>
            <a:endParaRPr kumimoji="1" lang="ja-JP" altLang="en-US" b="1" dirty="0"/>
          </a:p>
        </p:txBody>
      </p:sp>
      <p:sp>
        <p:nvSpPr>
          <p:cNvPr id="2" name="正方形/長方形 1"/>
          <p:cNvSpPr/>
          <p:nvPr/>
        </p:nvSpPr>
        <p:spPr>
          <a:xfrm>
            <a:off x="397978" y="506326"/>
            <a:ext cx="7164126" cy="476028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544677" y="565400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</a:rPr>
              <a:t>[ </a:t>
            </a:r>
            <a:r>
              <a:rPr lang="ja-JP" altLang="en-US" b="1" dirty="0" smtClean="0">
                <a:solidFill>
                  <a:schemeClr val="bg1"/>
                </a:solidFill>
              </a:rPr>
              <a:t>チュートリアル</a:t>
            </a:r>
            <a:r>
              <a:rPr lang="en-US" altLang="ja-JP" b="1" dirty="0" smtClean="0">
                <a:solidFill>
                  <a:schemeClr val="bg1"/>
                </a:solidFill>
              </a:rPr>
              <a:t>UI</a:t>
            </a:r>
            <a:r>
              <a:rPr kumimoji="1" lang="en-US" altLang="ja-JP" b="1" dirty="0" smtClean="0">
                <a:solidFill>
                  <a:schemeClr val="bg1"/>
                </a:solidFill>
              </a:rPr>
              <a:t> ]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710300" y="93473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・操作説明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865143" y="114572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・移動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865143" y="1356722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・移動アイコン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865144" y="157107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・ジャンプ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865144" y="1782073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・ジャンプアイコン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861859" y="199306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・ダッシュ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861859" y="2204063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・ダッシュアイコン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865143" y="254474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・次のページ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865143" y="2757845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</a:t>
            </a:r>
            <a:r>
              <a:rPr lang="en-US" altLang="ja-JP" sz="1200" b="1" dirty="0" smtClean="0">
                <a:solidFill>
                  <a:schemeClr val="bg1"/>
                </a:solidFill>
              </a:rPr>
              <a:t>R1</a:t>
            </a:r>
            <a:r>
              <a:rPr lang="ja-JP" altLang="en-US" sz="1200" b="1" dirty="0">
                <a:solidFill>
                  <a:schemeClr val="bg1"/>
                </a:solidFill>
              </a:rPr>
              <a:t> </a:t>
            </a:r>
            <a:r>
              <a:rPr lang="en-US" altLang="ja-JP" sz="1200" b="1" dirty="0" smtClean="0">
                <a:solidFill>
                  <a:schemeClr val="bg1"/>
                </a:solidFill>
              </a:rPr>
              <a:t>/ L1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860468" y="4625448"/>
            <a:ext cx="2053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・透明度</a:t>
            </a:r>
            <a:r>
              <a:rPr lang="en-US" altLang="ja-JP" sz="1200" b="1" dirty="0" smtClean="0">
                <a:solidFill>
                  <a:schemeClr val="bg1"/>
                </a:solidFill>
              </a:rPr>
              <a:t>75</a:t>
            </a:r>
            <a:r>
              <a:rPr lang="ja-JP" altLang="en-US" sz="1200" b="1" dirty="0" smtClean="0">
                <a:solidFill>
                  <a:schemeClr val="bg1"/>
                </a:solidFill>
              </a:rPr>
              <a:t>％ぐらいの四角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860468" y="333470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・黄色い</a:t>
            </a:r>
            <a:r>
              <a:rPr lang="ja-JP" altLang="en-US" sz="1200" b="1" dirty="0" err="1" smtClean="0">
                <a:solidFill>
                  <a:schemeClr val="bg1"/>
                </a:solidFill>
              </a:rPr>
              <a:t>〇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88" name="テキスト ボックス 87"/>
          <p:cNvSpPr txBox="1"/>
          <p:nvPr/>
        </p:nvSpPr>
        <p:spPr>
          <a:xfrm>
            <a:off x="865143" y="3138165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・準備</a:t>
            </a:r>
            <a:r>
              <a:rPr lang="en-US" altLang="ja-JP" sz="1200" b="1" dirty="0" smtClean="0">
                <a:solidFill>
                  <a:schemeClr val="bg1"/>
                </a:solidFill>
              </a:rPr>
              <a:t>OK</a:t>
            </a:r>
            <a:r>
              <a:rPr lang="ja-JP" altLang="en-US" sz="1200" b="1" dirty="0" smtClean="0">
                <a:solidFill>
                  <a:schemeClr val="bg1"/>
                </a:solidFill>
              </a:rPr>
              <a:t>？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89" name="テキスト ボックス 88"/>
          <p:cNvSpPr txBox="1"/>
          <p:nvPr/>
        </p:nvSpPr>
        <p:spPr>
          <a:xfrm>
            <a:off x="850867" y="3527430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・スタートボタン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850867" y="3870772"/>
            <a:ext cx="2089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・キャラクターアイコン</a:t>
            </a:r>
            <a:r>
              <a:rPr lang="en-US" altLang="ja-JP" sz="1200" b="1" dirty="0" smtClean="0">
                <a:solidFill>
                  <a:schemeClr val="bg1"/>
                </a:solidFill>
              </a:rPr>
              <a:t>( )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850867" y="4093984"/>
            <a:ext cx="1854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・各プレイヤー番号 </a:t>
            </a:r>
            <a:r>
              <a:rPr lang="en-US" altLang="ja-JP" sz="1200" b="1" dirty="0" smtClean="0">
                <a:solidFill>
                  <a:schemeClr val="bg1"/>
                </a:solidFill>
              </a:rPr>
              <a:t>×4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843377" y="4317196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</a:t>
            </a:r>
            <a:r>
              <a:rPr lang="en-US" altLang="ja-JP" sz="1200" b="1" dirty="0" smtClean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3734435" y="93698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</a:t>
            </a:r>
            <a:r>
              <a:rPr lang="ja-JP" altLang="en-US" sz="1200" b="1" dirty="0">
                <a:solidFill>
                  <a:schemeClr val="bg1"/>
                </a:solidFill>
              </a:rPr>
              <a:t>ゲーム</a:t>
            </a:r>
            <a:r>
              <a:rPr lang="ja-JP" altLang="en-US" sz="1200" b="1" dirty="0" smtClean="0">
                <a:solidFill>
                  <a:schemeClr val="bg1"/>
                </a:solidFill>
              </a:rPr>
              <a:t>説明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3886835" y="1129579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</a:t>
            </a:r>
            <a:r>
              <a:rPr lang="ja-JP" altLang="en-US" sz="1200" b="1" dirty="0">
                <a:solidFill>
                  <a:schemeClr val="bg1"/>
                </a:solidFill>
              </a:rPr>
              <a:t>ゲーム</a:t>
            </a:r>
            <a:r>
              <a:rPr lang="ja-JP" altLang="en-US" sz="1200" b="1" dirty="0" smtClean="0">
                <a:solidFill>
                  <a:schemeClr val="bg1"/>
                </a:solidFill>
              </a:rPr>
              <a:t>説明文①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3886835" y="1355583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</a:t>
            </a:r>
            <a:r>
              <a:rPr lang="ja-JP" altLang="en-US" sz="1200" b="1" dirty="0">
                <a:solidFill>
                  <a:schemeClr val="bg1"/>
                </a:solidFill>
              </a:rPr>
              <a:t>ゲーム</a:t>
            </a:r>
            <a:r>
              <a:rPr lang="ja-JP" altLang="en-US" sz="1200" b="1" dirty="0" smtClean="0">
                <a:solidFill>
                  <a:schemeClr val="bg1"/>
                </a:solidFill>
              </a:rPr>
              <a:t>説明文②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3734435" y="1763140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・ブロック説明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3886835" y="1955732"/>
            <a:ext cx="21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・ブロック説明各種 </a:t>
            </a:r>
            <a:r>
              <a:rPr lang="en-US" altLang="ja-JP" sz="1200" b="1" dirty="0" smtClean="0">
                <a:solidFill>
                  <a:schemeClr val="bg1"/>
                </a:solidFill>
              </a:rPr>
              <a:t>( </a:t>
            </a:r>
            <a:r>
              <a:rPr lang="ja-JP" altLang="en-US" sz="1200" b="1" dirty="0" smtClean="0">
                <a:solidFill>
                  <a:schemeClr val="bg1"/>
                </a:solidFill>
              </a:rPr>
              <a:t>未定 </a:t>
            </a:r>
            <a:r>
              <a:rPr lang="en-US" altLang="ja-JP" sz="1200" b="1" dirty="0" smtClean="0">
                <a:solidFill>
                  <a:schemeClr val="bg1"/>
                </a:solidFill>
              </a:rPr>
              <a:t>)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8" name="テキスト ボックス 97"/>
          <p:cNvSpPr txBox="1"/>
          <p:nvPr/>
        </p:nvSpPr>
        <p:spPr>
          <a:xfrm>
            <a:off x="4043039" y="4712614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FF00"/>
                </a:solidFill>
              </a:rPr>
              <a:t>計 約</a:t>
            </a:r>
            <a:r>
              <a:rPr lang="en-US" altLang="ja-JP" b="1" dirty="0" smtClean="0">
                <a:solidFill>
                  <a:srgbClr val="FFFF00"/>
                </a:solidFill>
              </a:rPr>
              <a:t>22 ( </a:t>
            </a:r>
            <a:r>
              <a:rPr lang="ja-JP" altLang="en-US" b="1" dirty="0" smtClean="0">
                <a:solidFill>
                  <a:srgbClr val="FFFF00"/>
                </a:solidFill>
              </a:rPr>
              <a:t>ブロック説明を除く </a:t>
            </a:r>
            <a:r>
              <a:rPr lang="en-US" altLang="ja-JP" b="1" dirty="0" smtClean="0">
                <a:solidFill>
                  <a:srgbClr val="FFFF00"/>
                </a:solidFill>
              </a:rPr>
              <a:t>)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861859" y="481516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・細い</a:t>
            </a:r>
            <a:r>
              <a:rPr lang="ja-JP" altLang="en-US" sz="1200" b="1" dirty="0">
                <a:solidFill>
                  <a:schemeClr val="bg1"/>
                </a:solidFill>
              </a:rPr>
              <a:t>棒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865143" y="499752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 smtClean="0">
                <a:solidFill>
                  <a:schemeClr val="bg1"/>
                </a:solidFill>
              </a:rPr>
              <a:t>・全体の枠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640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/>
        </p:nvGrpSpPr>
        <p:grpSpPr>
          <a:xfrm>
            <a:off x="-7313" y="-3"/>
            <a:ext cx="12199313" cy="6858003"/>
            <a:chOff x="-7313" y="-3"/>
            <a:chExt cx="12199313" cy="6858003"/>
          </a:xfrm>
          <a:solidFill>
            <a:schemeClr val="accent6">
              <a:lumMod val="50000"/>
            </a:schemeClr>
          </a:solidFill>
        </p:grpSpPr>
        <p:sp>
          <p:nvSpPr>
            <p:cNvPr id="3" name="正方形/長方形 2"/>
            <p:cNvSpPr/>
            <p:nvPr/>
          </p:nvSpPr>
          <p:spPr>
            <a:xfrm>
              <a:off x="8169215" y="0"/>
              <a:ext cx="402278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-7313" y="12667"/>
              <a:ext cx="129614" cy="6845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-3" y="-3"/>
              <a:ext cx="8183836" cy="1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正方形/長方形 100"/>
            <p:cNvSpPr/>
            <p:nvPr/>
          </p:nvSpPr>
          <p:spPr>
            <a:xfrm>
              <a:off x="53840" y="5404178"/>
              <a:ext cx="8183836" cy="14538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テキスト ボックス 1"/>
          <p:cNvSpPr txBox="1"/>
          <p:nvPr/>
        </p:nvSpPr>
        <p:spPr>
          <a:xfrm>
            <a:off x="1512874" y="1472028"/>
            <a:ext cx="90922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n w="22225">
                  <a:solidFill>
                    <a:schemeClr val="tx1"/>
                  </a:solidFill>
                </a:ln>
                <a:solidFill>
                  <a:srgbClr val="FF0000"/>
                </a:soli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1P</a:t>
            </a:r>
            <a:endParaRPr kumimoji="1" lang="ja-JP" altLang="en-US" sz="3600" b="1" dirty="0">
              <a:ln w="22225">
                <a:solidFill>
                  <a:schemeClr val="tx1"/>
                </a:solidFill>
              </a:ln>
              <a:solidFill>
                <a:srgbClr val="FF0000"/>
              </a:solidFill>
              <a:latin typeface="Nu あんこもち 標準" panose="00000500000000000000" pitchFamily="50" charset="-128"/>
              <a:ea typeface="Nu あんこもち 標準" panose="000005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79359" y="1472027"/>
            <a:ext cx="10246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n w="22225">
                  <a:solidFill>
                    <a:schemeClr val="tx1"/>
                  </a:solidFill>
                </a:ln>
                <a:solidFill>
                  <a:srgbClr val="00B0F0"/>
                </a:soli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2P</a:t>
            </a:r>
            <a:endParaRPr kumimoji="1" lang="ja-JP" altLang="en-US" sz="3600" b="1" dirty="0">
              <a:ln w="22225">
                <a:solidFill>
                  <a:schemeClr val="tx1"/>
                </a:solidFill>
              </a:ln>
              <a:solidFill>
                <a:srgbClr val="00B0F0"/>
              </a:solidFill>
              <a:latin typeface="Nu あんこもち 標準" panose="00000500000000000000" pitchFamily="50" charset="-128"/>
              <a:ea typeface="Nu あんこもち 標準" panose="000005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961260" y="1472026"/>
            <a:ext cx="10246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sz="3600" b="1" dirty="0">
                <a:ln w="22225">
                  <a:solidFill>
                    <a:schemeClr val="tx1"/>
                  </a:solidFill>
                </a:ln>
                <a:solidFill>
                  <a:srgbClr val="00FF00"/>
                </a:soli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3</a:t>
            </a:r>
            <a:r>
              <a:rPr kumimoji="1" lang="en-US" altLang="ja-JP" sz="3600" b="1" dirty="0" smtClean="0">
                <a:ln w="22225">
                  <a:solidFill>
                    <a:schemeClr val="tx1"/>
                  </a:solidFill>
                </a:ln>
                <a:solidFill>
                  <a:srgbClr val="00FF00"/>
                </a:soli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P</a:t>
            </a:r>
            <a:endParaRPr kumimoji="1" lang="ja-JP" altLang="en-US" sz="3600" b="1" dirty="0">
              <a:ln w="22225">
                <a:solidFill>
                  <a:schemeClr val="tx1"/>
                </a:solidFill>
              </a:ln>
              <a:solidFill>
                <a:srgbClr val="00FF00"/>
              </a:solidFill>
              <a:latin typeface="Nu あんこもち 標準" panose="00000500000000000000" pitchFamily="50" charset="-128"/>
              <a:ea typeface="Nu あんこもち 標準" panose="000005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172391" y="1472026"/>
            <a:ext cx="10246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ln w="22225">
                  <a:solidFill>
                    <a:schemeClr val="tx1"/>
                  </a:solidFill>
                </a:ln>
                <a:solidFill>
                  <a:srgbClr val="FF9900"/>
                </a:soli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4</a:t>
            </a:r>
            <a:r>
              <a:rPr kumimoji="1" lang="en-US" altLang="ja-JP" sz="3600" b="1" dirty="0" smtClean="0">
                <a:ln w="22225">
                  <a:solidFill>
                    <a:schemeClr val="tx1"/>
                  </a:solidFill>
                </a:ln>
                <a:solidFill>
                  <a:srgbClr val="FF9900"/>
                </a:soli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P</a:t>
            </a:r>
            <a:endParaRPr kumimoji="1" lang="ja-JP" altLang="en-US" sz="3600" b="1" dirty="0">
              <a:ln w="22225">
                <a:solidFill>
                  <a:schemeClr val="tx1"/>
                </a:solidFill>
              </a:ln>
              <a:solidFill>
                <a:srgbClr val="FF9900"/>
              </a:solidFill>
              <a:latin typeface="Nu あんこもち 標準" panose="00000500000000000000" pitchFamily="50" charset="-128"/>
              <a:ea typeface="Nu あんこもち 標準" panose="0000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723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338060" y="1780174"/>
            <a:ext cx="8971472" cy="1647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グループ化 5"/>
          <p:cNvGrpSpPr/>
          <p:nvPr/>
        </p:nvGrpSpPr>
        <p:grpSpPr>
          <a:xfrm>
            <a:off x="1358750" y="-718523"/>
            <a:ext cx="3161391" cy="2084371"/>
            <a:chOff x="1886417" y="1939331"/>
            <a:chExt cx="8488939" cy="5596934"/>
          </a:xfrm>
          <a:effectLst>
            <a:glow rad="1016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6417" y="3135086"/>
              <a:ext cx="8488939" cy="4401179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686" y="1939331"/>
              <a:ext cx="8487670" cy="5092602"/>
            </a:xfrm>
            <a:prstGeom prst="rect">
              <a:avLst/>
            </a:prstGeom>
          </p:spPr>
        </p:pic>
      </p:grpSp>
      <p:sp>
        <p:nvSpPr>
          <p:cNvPr id="9" name="テキスト ボックス 8"/>
          <p:cNvSpPr txBox="1"/>
          <p:nvPr/>
        </p:nvSpPr>
        <p:spPr>
          <a:xfrm>
            <a:off x="138957" y="323663"/>
            <a:ext cx="45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>
                <a:latin typeface="ＭＳ Ｐ明朝" panose="02020600040205080304" pitchFamily="18" charset="-128"/>
                <a:ea typeface="ＭＳ Ｐ明朝" panose="02020600040205080304" pitchFamily="18" charset="-128"/>
              </a:rPr>
              <a:t>L</a:t>
            </a:r>
            <a:endParaRPr kumimoji="1" lang="ja-JP" altLang="en-US" sz="24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grpSp>
        <p:nvGrpSpPr>
          <p:cNvPr id="12" name="グループ化 11"/>
          <p:cNvGrpSpPr/>
          <p:nvPr/>
        </p:nvGrpSpPr>
        <p:grpSpPr>
          <a:xfrm>
            <a:off x="138957" y="0"/>
            <a:ext cx="1103247" cy="601459"/>
            <a:chOff x="4223258" y="986950"/>
            <a:chExt cx="3493876" cy="1904762"/>
          </a:xfrm>
          <a:effectLst>
            <a:glow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258" y="986950"/>
              <a:ext cx="2539682" cy="1904762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543" y="1253881"/>
              <a:ext cx="2170591" cy="1370899"/>
            </a:xfrm>
            <a:prstGeom prst="rect">
              <a:avLst/>
            </a:prstGeom>
          </p:spPr>
        </p:pic>
      </p:grpSp>
      <p:grpSp>
        <p:nvGrpSpPr>
          <p:cNvPr id="16" name="グループ化 15"/>
          <p:cNvGrpSpPr/>
          <p:nvPr/>
        </p:nvGrpSpPr>
        <p:grpSpPr>
          <a:xfrm>
            <a:off x="168226" y="977245"/>
            <a:ext cx="852609" cy="464248"/>
            <a:chOff x="1735230" y="2479135"/>
            <a:chExt cx="3493311" cy="1902117"/>
          </a:xfrm>
        </p:grpSpPr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5230" y="2479135"/>
              <a:ext cx="3493311" cy="1902117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2270928" y="2984360"/>
              <a:ext cx="486030" cy="707886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 dirty="0" smtClean="0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  <a:latin typeface="ＭＳ Ｐ明朝" panose="02020600040205080304" pitchFamily="18" charset="-128"/>
                  <a:ea typeface="ＭＳ Ｐ明朝" panose="02020600040205080304" pitchFamily="18" charset="-128"/>
                </a:rPr>
                <a:t>L</a:t>
              </a:r>
              <a:endParaRPr kumimoji="1" lang="ja-JP" altLang="en-US" sz="40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ＭＳ Ｐ明朝" panose="02020600040205080304" pitchFamily="18" charset="-128"/>
                <a:ea typeface="ＭＳ Ｐ明朝" panose="02020600040205080304" pitchFamily="18" charset="-128"/>
              </a:endParaRP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3033227" y="353109"/>
            <a:ext cx="1904762" cy="1904762"/>
            <a:chOff x="5143619" y="2476619"/>
            <a:chExt cx="1904762" cy="1904762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619" y="2476619"/>
              <a:ext cx="1904762" cy="1904762"/>
            </a:xfrm>
            <a:prstGeom prst="rect">
              <a:avLst/>
            </a:prstGeom>
          </p:spPr>
        </p:pic>
        <p:sp>
          <p:nvSpPr>
            <p:cNvPr id="14" name="正方形/長方形 13"/>
            <p:cNvSpPr/>
            <p:nvPr/>
          </p:nvSpPr>
          <p:spPr>
            <a:xfrm>
              <a:off x="5880682" y="2954215"/>
              <a:ext cx="430635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ja-JP" sz="4400" b="1" cap="none" spc="0" dirty="0" smtClean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  <a:latin typeface="ＭＳ Ｐ明朝" panose="02020600040205080304" pitchFamily="18" charset="-128"/>
                  <a:ea typeface="ＭＳ Ｐ明朝" panose="02020600040205080304" pitchFamily="18" charset="-128"/>
                </a:rPr>
                <a:t>A</a:t>
              </a:r>
              <a:endParaRPr lang="ja-JP" altLang="en-US" sz="54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ＭＳ Ｐ明朝" panose="02020600040205080304" pitchFamily="18" charset="-128"/>
                <a:ea typeface="ＭＳ Ｐ明朝" panose="02020600040205080304" pitchFamily="18" charset="-128"/>
              </a:endParaRPr>
            </a:p>
          </p:txBody>
        </p:sp>
      </p:grpSp>
      <p:grpSp>
        <p:nvGrpSpPr>
          <p:cNvPr id="22" name="グループ化 21"/>
          <p:cNvGrpSpPr/>
          <p:nvPr/>
        </p:nvGrpSpPr>
        <p:grpSpPr>
          <a:xfrm>
            <a:off x="1509515" y="672515"/>
            <a:ext cx="1701960" cy="652329"/>
            <a:chOff x="4394039" y="1824290"/>
            <a:chExt cx="1701960" cy="652329"/>
          </a:xfrm>
        </p:grpSpPr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039" y="1824290"/>
              <a:ext cx="634039" cy="652329"/>
            </a:xfrm>
            <a:prstGeom prst="rect">
              <a:avLst/>
            </a:prstGeom>
            <a:effectLst>
              <a:glow rad="38100">
                <a:schemeClr val="tx1">
                  <a:alpha val="25000"/>
                </a:schemeClr>
              </a:glow>
            </a:effectLst>
          </p:spPr>
        </p:pic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375" y="1928879"/>
              <a:ext cx="1169624" cy="443149"/>
            </a:xfrm>
            <a:prstGeom prst="rect">
              <a:avLst/>
            </a:prstGeom>
          </p:spPr>
        </p:pic>
      </p:grpSp>
      <p:pic>
        <p:nvPicPr>
          <p:cNvPr id="8" name="図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855" y="5595539"/>
            <a:ext cx="7138163" cy="1061368"/>
          </a:xfrm>
          <a:prstGeom prst="rect">
            <a:avLst/>
          </a:prstGeom>
        </p:spPr>
      </p:pic>
      <p:grpSp>
        <p:nvGrpSpPr>
          <p:cNvPr id="29" name="グループ化 28"/>
          <p:cNvGrpSpPr/>
          <p:nvPr/>
        </p:nvGrpSpPr>
        <p:grpSpPr>
          <a:xfrm>
            <a:off x="0" y="1788008"/>
            <a:ext cx="2293145" cy="785089"/>
            <a:chOff x="1866873" y="3191070"/>
            <a:chExt cx="4908609" cy="1904762"/>
          </a:xfrm>
        </p:grpSpPr>
        <p:grpSp>
          <p:nvGrpSpPr>
            <p:cNvPr id="25" name="グループ化 24"/>
            <p:cNvGrpSpPr/>
            <p:nvPr/>
          </p:nvGrpSpPr>
          <p:grpSpPr>
            <a:xfrm>
              <a:off x="1866873" y="3191070"/>
              <a:ext cx="2539682" cy="1904762"/>
              <a:chOff x="1980459" y="2935061"/>
              <a:chExt cx="2539682" cy="1904762"/>
            </a:xfrm>
          </p:grpSpPr>
          <p:pic>
            <p:nvPicPr>
              <p:cNvPr id="2" name="図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0459" y="2935061"/>
                <a:ext cx="2539682" cy="1904762"/>
              </a:xfrm>
              <a:prstGeom prst="rect">
                <a:avLst/>
              </a:prstGeom>
            </p:spPr>
          </p:pic>
          <p:sp>
            <p:nvSpPr>
              <p:cNvPr id="17" name="テキスト ボックス 16"/>
              <p:cNvSpPr txBox="1"/>
              <p:nvPr/>
            </p:nvSpPr>
            <p:spPr>
              <a:xfrm>
                <a:off x="2475543" y="3429000"/>
                <a:ext cx="4940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4000" dirty="0" smtClean="0">
                    <a:latin typeface="ＭＳ Ｐ明朝" panose="02020600040205080304" pitchFamily="18" charset="-128"/>
                    <a:ea typeface="ＭＳ Ｐ明朝" panose="02020600040205080304" pitchFamily="18" charset="-128"/>
                  </a:rPr>
                  <a:t>R</a:t>
                </a:r>
                <a:endParaRPr kumimoji="1" lang="ja-JP" altLang="en-US" sz="4000" dirty="0">
                  <a:latin typeface="ＭＳ Ｐ明朝" panose="02020600040205080304" pitchFamily="18" charset="-128"/>
                  <a:ea typeface="ＭＳ Ｐ明朝" panose="02020600040205080304" pitchFamily="18" charset="-128"/>
                </a:endParaRPr>
              </a:p>
            </p:txBody>
          </p:sp>
        </p:grpSp>
        <p:pic>
          <p:nvPicPr>
            <p:cNvPr id="28" name="図 2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181" y="3686308"/>
              <a:ext cx="3187301" cy="914286"/>
            </a:xfrm>
            <a:prstGeom prst="rect">
              <a:avLst/>
            </a:prstGeom>
          </p:spPr>
        </p:pic>
      </p:grpSp>
      <p:grpSp>
        <p:nvGrpSpPr>
          <p:cNvPr id="34" name="グループ化 33"/>
          <p:cNvGrpSpPr/>
          <p:nvPr/>
        </p:nvGrpSpPr>
        <p:grpSpPr>
          <a:xfrm>
            <a:off x="4738530" y="90796"/>
            <a:ext cx="2714937" cy="630963"/>
            <a:chOff x="5203164" y="0"/>
            <a:chExt cx="7416257" cy="1902117"/>
          </a:xfrm>
        </p:grpSpPr>
        <p:pic>
          <p:nvPicPr>
            <p:cNvPr id="30" name="図 29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95"/>
            <a:stretch/>
          </p:blipFill>
          <p:spPr>
            <a:xfrm>
              <a:off x="5203164" y="0"/>
              <a:ext cx="1498797" cy="1902117"/>
            </a:xfrm>
            <a:prstGeom prst="rect">
              <a:avLst/>
            </a:prstGeom>
          </p:spPr>
        </p:pic>
        <p:pic>
          <p:nvPicPr>
            <p:cNvPr id="33" name="図 3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1961" y="258994"/>
              <a:ext cx="5917460" cy="1384127"/>
            </a:xfrm>
            <a:prstGeom prst="rect">
              <a:avLst/>
            </a:prstGeom>
          </p:spPr>
        </p:pic>
      </p:grpSp>
      <p:pic>
        <p:nvPicPr>
          <p:cNvPr id="41" name="図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380" y="2748288"/>
            <a:ext cx="1204618" cy="572330"/>
          </a:xfrm>
          <a:prstGeom prst="rect">
            <a:avLst/>
          </a:prstGeom>
        </p:spPr>
      </p:pic>
      <p:grpSp>
        <p:nvGrpSpPr>
          <p:cNvPr id="46" name="グループ化 45"/>
          <p:cNvGrpSpPr/>
          <p:nvPr/>
        </p:nvGrpSpPr>
        <p:grpSpPr>
          <a:xfrm>
            <a:off x="5548607" y="1015973"/>
            <a:ext cx="1617784" cy="386791"/>
            <a:chOff x="3669424" y="3065866"/>
            <a:chExt cx="4449530" cy="1371429"/>
          </a:xfrm>
        </p:grpSpPr>
        <p:pic>
          <p:nvPicPr>
            <p:cNvPr id="42" name="図 41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87" t="24274" r="28866" b="24885"/>
            <a:stretch/>
          </p:blipFill>
          <p:spPr>
            <a:xfrm>
              <a:off x="3669424" y="3128585"/>
              <a:ext cx="1607735" cy="1245994"/>
            </a:xfrm>
            <a:prstGeom prst="rect">
              <a:avLst/>
            </a:prstGeom>
          </p:spPr>
        </p:pic>
        <p:pic>
          <p:nvPicPr>
            <p:cNvPr id="45" name="図 4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7209" y="3065866"/>
              <a:ext cx="2831745" cy="1371429"/>
            </a:xfrm>
            <a:prstGeom prst="rect">
              <a:avLst/>
            </a:prstGeom>
          </p:spPr>
        </p:pic>
      </p:grpSp>
      <p:pic>
        <p:nvPicPr>
          <p:cNvPr id="48" name="図 4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189" y="1201427"/>
            <a:ext cx="885023" cy="292629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27" y="187025"/>
            <a:ext cx="964297" cy="290355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983" y="154226"/>
            <a:ext cx="1550266" cy="397766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765" y="154226"/>
            <a:ext cx="915473" cy="355954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39" y="4762393"/>
            <a:ext cx="10058400" cy="1496690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7340" y="2552397"/>
            <a:ext cx="20671894" cy="307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9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正方形/長方形 48"/>
          <p:cNvSpPr/>
          <p:nvPr/>
        </p:nvSpPr>
        <p:spPr>
          <a:xfrm>
            <a:off x="6117000" y="3854370"/>
            <a:ext cx="3016800" cy="2987765"/>
          </a:xfrm>
          <a:prstGeom prst="rect">
            <a:avLst/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9159000" y="3854370"/>
            <a:ext cx="3016800" cy="2987765"/>
          </a:xfrm>
          <a:prstGeom prst="rect">
            <a:avLst/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6" name="グループ化 35"/>
          <p:cNvGrpSpPr/>
          <p:nvPr/>
        </p:nvGrpSpPr>
        <p:grpSpPr>
          <a:xfrm>
            <a:off x="2009654" y="-1238500"/>
            <a:ext cx="1004820" cy="1004820"/>
            <a:chOff x="1926442" y="-1238500"/>
            <a:chExt cx="1088032" cy="1088032"/>
          </a:xfrm>
        </p:grpSpPr>
        <p:sp>
          <p:nvSpPr>
            <p:cNvPr id="2" name="ひし形 1"/>
            <p:cNvSpPr/>
            <p:nvPr/>
          </p:nvSpPr>
          <p:spPr>
            <a:xfrm>
              <a:off x="1926442" y="-1238500"/>
              <a:ext cx="1088032" cy="1088032"/>
            </a:xfrm>
            <a:prstGeom prst="diamond">
              <a:avLst/>
            </a:prstGeom>
            <a:solidFill>
              <a:schemeClr val="tx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テキスト ボックス 111"/>
            <p:cNvSpPr txBox="1"/>
            <p:nvPr/>
          </p:nvSpPr>
          <p:spPr>
            <a:xfrm>
              <a:off x="2043895" y="-1157984"/>
              <a:ext cx="90120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4800" b="1" dirty="0" smtClean="0"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gradFill flip="none" rotWithShape="1">
                    <a:gsLst>
                      <a:gs pos="22000">
                        <a:schemeClr val="accent4"/>
                      </a:gs>
                      <a:gs pos="55000">
                        <a:schemeClr val="accent4">
                          <a:lumMod val="40000"/>
                          <a:lumOff val="60000"/>
                        </a:schemeClr>
                      </a:gs>
                      <a:gs pos="82000">
                        <a:schemeClr val="accent4"/>
                      </a:gs>
                    </a:gsLst>
                    <a:lin ang="16200000" scaled="1"/>
                    <a:tileRect/>
                  </a:gra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rPr>
                <a:t>１</a:t>
              </a:r>
              <a:endParaRPr kumimoji="1" lang="ja-JP" altLang="en-US" sz="48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gradFill flip="none" rotWithShape="1">
                  <a:gsLst>
                    <a:gs pos="22000">
                      <a:schemeClr val="accent4"/>
                    </a:gs>
                    <a:gs pos="55000">
                      <a:schemeClr val="accent4">
                        <a:lumMod val="40000"/>
                        <a:lumOff val="60000"/>
                      </a:schemeClr>
                    </a:gs>
                    <a:gs pos="82000">
                      <a:schemeClr val="accent4"/>
                    </a:gs>
                  </a:gsLst>
                  <a:lin ang="16200000" scaled="1"/>
                  <a:tileRect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endParaRPr>
            </a:p>
          </p:txBody>
        </p:sp>
      </p:grpSp>
      <p:grpSp>
        <p:nvGrpSpPr>
          <p:cNvPr id="37" name="グループ化 36"/>
          <p:cNvGrpSpPr/>
          <p:nvPr/>
        </p:nvGrpSpPr>
        <p:grpSpPr>
          <a:xfrm>
            <a:off x="5052745" y="-1239681"/>
            <a:ext cx="1004820" cy="1004820"/>
            <a:chOff x="4969533" y="-1239681"/>
            <a:chExt cx="1088032" cy="1088032"/>
          </a:xfrm>
        </p:grpSpPr>
        <p:sp>
          <p:nvSpPr>
            <p:cNvPr id="116" name="ひし形 115"/>
            <p:cNvSpPr/>
            <p:nvPr/>
          </p:nvSpPr>
          <p:spPr>
            <a:xfrm>
              <a:off x="4969533" y="-1239681"/>
              <a:ext cx="1088032" cy="1088032"/>
            </a:xfrm>
            <a:prstGeom prst="diamond">
              <a:avLst/>
            </a:prstGeom>
            <a:solidFill>
              <a:schemeClr val="tx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テキスト ボックス 116"/>
            <p:cNvSpPr txBox="1"/>
            <p:nvPr/>
          </p:nvSpPr>
          <p:spPr>
            <a:xfrm>
              <a:off x="5076826" y="-1169325"/>
              <a:ext cx="90120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4800" b="1" dirty="0" smtClean="0"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gradFill flip="none" rotWithShape="1">
                    <a:gsLst>
                      <a:gs pos="21000">
                        <a:schemeClr val="bg1">
                          <a:lumMod val="50000"/>
                        </a:schemeClr>
                      </a:gs>
                      <a:gs pos="55000">
                        <a:schemeClr val="bg1"/>
                      </a:gs>
                      <a:gs pos="82000">
                        <a:schemeClr val="bg1">
                          <a:lumMod val="50000"/>
                        </a:schemeClr>
                      </a:gs>
                    </a:gsLst>
                    <a:lin ang="16200000" scaled="1"/>
                    <a:tileRect/>
                  </a:gra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rPr>
                <a:t>２</a:t>
              </a:r>
              <a:endParaRPr lang="en-US" altLang="ja-JP" sz="4800" b="1" dirty="0" smtClean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gradFill flip="none" rotWithShape="1">
                  <a:gsLst>
                    <a:gs pos="21000">
                      <a:schemeClr val="bg1">
                        <a:lumMod val="50000"/>
                      </a:schemeClr>
                    </a:gs>
                    <a:gs pos="55000">
                      <a:schemeClr val="bg1"/>
                    </a:gs>
                    <a:gs pos="82000">
                      <a:schemeClr val="bg1">
                        <a:lumMod val="50000"/>
                      </a:schemeClr>
                    </a:gs>
                  </a:gsLst>
                  <a:lin ang="16200000" scaled="1"/>
                  <a:tileRect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endParaRPr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8090950" y="-1239681"/>
            <a:ext cx="1004820" cy="1004820"/>
            <a:chOff x="8007738" y="-1239681"/>
            <a:chExt cx="1088032" cy="1088032"/>
          </a:xfrm>
        </p:grpSpPr>
        <p:sp>
          <p:nvSpPr>
            <p:cNvPr id="118" name="ひし形 117"/>
            <p:cNvSpPr/>
            <p:nvPr/>
          </p:nvSpPr>
          <p:spPr>
            <a:xfrm>
              <a:off x="8007738" y="-1239681"/>
              <a:ext cx="1088032" cy="1088032"/>
            </a:xfrm>
            <a:prstGeom prst="diamond">
              <a:avLst/>
            </a:prstGeom>
            <a:solidFill>
              <a:schemeClr val="tx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テキスト ボックス 118"/>
            <p:cNvSpPr txBox="1"/>
            <p:nvPr/>
          </p:nvSpPr>
          <p:spPr>
            <a:xfrm>
              <a:off x="8115031" y="-1169325"/>
              <a:ext cx="90120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4800" b="1" dirty="0"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gradFill flip="none" rotWithShape="1">
                    <a:gsLst>
                      <a:gs pos="22000">
                        <a:schemeClr val="accent2">
                          <a:lumMod val="50000"/>
                        </a:schemeClr>
                      </a:gs>
                      <a:gs pos="55000">
                        <a:schemeClr val="accent2">
                          <a:lumMod val="40000"/>
                          <a:lumOff val="60000"/>
                        </a:schemeClr>
                      </a:gs>
                      <a:gs pos="82000">
                        <a:schemeClr val="accent2">
                          <a:lumMod val="75000"/>
                        </a:schemeClr>
                      </a:gs>
                    </a:gsLst>
                    <a:lin ang="16200000" scaled="1"/>
                    <a:tileRect/>
                  </a:gra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rPr>
                <a:t>３</a:t>
              </a:r>
              <a:endParaRPr lang="en-US" altLang="ja-JP" sz="4800" b="1" dirty="0" smtClean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gradFill flip="none" rotWithShape="1">
                  <a:gsLst>
                    <a:gs pos="22000">
                      <a:schemeClr val="accent2">
                        <a:lumMod val="50000"/>
                      </a:schemeClr>
                    </a:gs>
                    <a:gs pos="55000">
                      <a:schemeClr val="accent2">
                        <a:lumMod val="40000"/>
                        <a:lumOff val="60000"/>
                      </a:schemeClr>
                    </a:gs>
                    <a:gs pos="82000">
                      <a:schemeClr val="accent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endParaRPr>
            </a:p>
          </p:txBody>
        </p:sp>
      </p:grpSp>
      <p:grpSp>
        <p:nvGrpSpPr>
          <p:cNvPr id="40" name="グループ化 39"/>
          <p:cNvGrpSpPr/>
          <p:nvPr/>
        </p:nvGrpSpPr>
        <p:grpSpPr>
          <a:xfrm>
            <a:off x="11129155" y="-1239681"/>
            <a:ext cx="1004820" cy="1004820"/>
            <a:chOff x="11045943" y="-1239681"/>
            <a:chExt cx="1088032" cy="1088032"/>
          </a:xfrm>
        </p:grpSpPr>
        <p:sp>
          <p:nvSpPr>
            <p:cNvPr id="120" name="ひし形 119"/>
            <p:cNvSpPr/>
            <p:nvPr/>
          </p:nvSpPr>
          <p:spPr>
            <a:xfrm>
              <a:off x="11045943" y="-1239681"/>
              <a:ext cx="1088032" cy="1088032"/>
            </a:xfrm>
            <a:prstGeom prst="diamond">
              <a:avLst/>
            </a:prstGeom>
            <a:solidFill>
              <a:schemeClr val="tx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テキスト ボックス 120"/>
            <p:cNvSpPr txBox="1"/>
            <p:nvPr/>
          </p:nvSpPr>
          <p:spPr>
            <a:xfrm>
              <a:off x="11153236" y="-1169325"/>
              <a:ext cx="90120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4800" b="1" dirty="0" smtClean="0"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gradFill flip="none" rotWithShape="1">
                    <a:gsLst>
                      <a:gs pos="22000">
                        <a:schemeClr val="tx1">
                          <a:lumMod val="50000"/>
                          <a:lumOff val="50000"/>
                        </a:schemeClr>
                      </a:gs>
                      <a:gs pos="56000">
                        <a:schemeClr val="bg1">
                          <a:lumMod val="65000"/>
                        </a:schemeClr>
                      </a:gs>
                      <a:gs pos="82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16200000" scaled="1"/>
                    <a:tileRect/>
                  </a:gra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rPr>
                <a:t>４</a:t>
              </a:r>
              <a:endParaRPr lang="en-US" altLang="ja-JP" sz="4800" b="1" dirty="0" smtClean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gradFill flip="none" rotWithShape="1">
                  <a:gsLst>
                    <a:gs pos="22000">
                      <a:schemeClr val="tx1">
                        <a:lumMod val="50000"/>
                        <a:lumOff val="50000"/>
                      </a:schemeClr>
                    </a:gs>
                    <a:gs pos="56000">
                      <a:schemeClr val="bg1">
                        <a:lumMod val="65000"/>
                      </a:schemeClr>
                    </a:gs>
                    <a:gs pos="82000">
                      <a:schemeClr val="tx1">
                        <a:lumMod val="50000"/>
                        <a:lumOff val="50000"/>
                      </a:schemeClr>
                    </a:gs>
                  </a:gsLst>
                  <a:lin ang="16200000" scaled="1"/>
                  <a:tileRect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0" y="-4"/>
            <a:ext cx="3049200" cy="6858004"/>
            <a:chOff x="0" y="-4"/>
            <a:chExt cx="3049200" cy="6858004"/>
          </a:xfrm>
        </p:grpSpPr>
        <p:grpSp>
          <p:nvGrpSpPr>
            <p:cNvPr id="32" name="グループ化 31"/>
            <p:cNvGrpSpPr/>
            <p:nvPr/>
          </p:nvGrpSpPr>
          <p:grpSpPr>
            <a:xfrm>
              <a:off x="0" y="-4"/>
              <a:ext cx="3049200" cy="6858004"/>
              <a:chOff x="0" y="-4"/>
              <a:chExt cx="3049200" cy="6858004"/>
            </a:xfrm>
          </p:grpSpPr>
          <p:grpSp>
            <p:nvGrpSpPr>
              <p:cNvPr id="22" name="グループ化 21"/>
              <p:cNvGrpSpPr/>
              <p:nvPr/>
            </p:nvGrpSpPr>
            <p:grpSpPr>
              <a:xfrm>
                <a:off x="0" y="-4"/>
                <a:ext cx="3049200" cy="6858004"/>
                <a:chOff x="0" y="-4"/>
                <a:chExt cx="3049200" cy="6858004"/>
              </a:xfrm>
            </p:grpSpPr>
            <p:sp>
              <p:nvSpPr>
                <p:cNvPr id="4" name="正方形/長方形 3"/>
                <p:cNvSpPr/>
                <p:nvPr/>
              </p:nvSpPr>
              <p:spPr>
                <a:xfrm>
                  <a:off x="0" y="-4"/>
                  <a:ext cx="3049200" cy="6858004"/>
                </a:xfrm>
                <a:prstGeom prst="rect">
                  <a:avLst/>
                </a:prstGeom>
                <a:solidFill>
                  <a:srgbClr val="CC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7" name="フリーフォーム 56"/>
                <p:cNvSpPr/>
                <p:nvPr/>
              </p:nvSpPr>
              <p:spPr>
                <a:xfrm>
                  <a:off x="13425" y="910075"/>
                  <a:ext cx="3024375" cy="974690"/>
                </a:xfrm>
                <a:custGeom>
                  <a:avLst/>
                  <a:gdLst>
                    <a:gd name="connsiteX0" fmla="*/ 0 w 3034602"/>
                    <a:gd name="connsiteY0" fmla="*/ 160774 h 974690"/>
                    <a:gd name="connsiteX1" fmla="*/ 0 w 3034602"/>
                    <a:gd name="connsiteY1" fmla="*/ 974690 h 974690"/>
                    <a:gd name="connsiteX2" fmla="*/ 3034602 w 3034602"/>
                    <a:gd name="connsiteY2" fmla="*/ 653143 h 974690"/>
                    <a:gd name="connsiteX3" fmla="*/ 3034602 w 3034602"/>
                    <a:gd name="connsiteY3" fmla="*/ 0 h 974690"/>
                    <a:gd name="connsiteX4" fmla="*/ 0 w 3034602"/>
                    <a:gd name="connsiteY4" fmla="*/ 160774 h 974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4602" h="974690">
                      <a:moveTo>
                        <a:pt x="0" y="160774"/>
                      </a:moveTo>
                      <a:lnTo>
                        <a:pt x="0" y="974690"/>
                      </a:lnTo>
                      <a:lnTo>
                        <a:pt x="3034602" y="653143"/>
                      </a:lnTo>
                      <a:lnTo>
                        <a:pt x="3034602" y="0"/>
                      </a:lnTo>
                      <a:lnTo>
                        <a:pt x="0" y="16077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正方形/長方形 46"/>
                <p:cNvSpPr/>
                <p:nvPr/>
              </p:nvSpPr>
              <p:spPr>
                <a:xfrm>
                  <a:off x="13425" y="3854370"/>
                  <a:ext cx="3025050" cy="2987765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3" name="グループ化 2"/>
                <p:cNvGrpSpPr/>
                <p:nvPr/>
              </p:nvGrpSpPr>
              <p:grpSpPr>
                <a:xfrm>
                  <a:off x="101794" y="4006113"/>
                  <a:ext cx="2822022" cy="914400"/>
                  <a:chOff x="101794" y="4006113"/>
                  <a:chExt cx="2822022" cy="914400"/>
                </a:xfrm>
              </p:grpSpPr>
              <p:grpSp>
                <p:nvGrpSpPr>
                  <p:cNvPr id="70" name="グループ化 69"/>
                  <p:cNvGrpSpPr/>
                  <p:nvPr/>
                </p:nvGrpSpPr>
                <p:grpSpPr>
                  <a:xfrm>
                    <a:off x="101794" y="4006113"/>
                    <a:ext cx="2822022" cy="914400"/>
                    <a:chOff x="101794" y="4006113"/>
                    <a:chExt cx="2822022" cy="914400"/>
                  </a:xfrm>
                </p:grpSpPr>
                <p:sp>
                  <p:nvSpPr>
                    <p:cNvPr id="64" name="正方形/長方形 63"/>
                    <p:cNvSpPr/>
                    <p:nvPr/>
                  </p:nvSpPr>
                  <p:spPr>
                    <a:xfrm>
                      <a:off x="101794" y="4006113"/>
                      <a:ext cx="2822022" cy="9144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67" name="正方形/長方形 66"/>
                    <p:cNvSpPr/>
                    <p:nvPr/>
                  </p:nvSpPr>
                  <p:spPr>
                    <a:xfrm>
                      <a:off x="108585" y="4014469"/>
                      <a:ext cx="2809875" cy="403249"/>
                    </a:xfrm>
                    <a:prstGeom prst="rect">
                      <a:avLst/>
                    </a:prstGeom>
                    <a:gradFill flip="none" rotWithShape="1">
                      <a:gsLst>
                        <a:gs pos="69000">
                          <a:schemeClr val="tx1">
                            <a:lumMod val="75000"/>
                            <a:lumOff val="2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sp>
                <p:nvSpPr>
                  <p:cNvPr id="63" name="テキスト ボックス 62"/>
                  <p:cNvSpPr txBox="1"/>
                  <p:nvPr/>
                </p:nvSpPr>
                <p:spPr>
                  <a:xfrm>
                    <a:off x="116560" y="4032828"/>
                    <a:ext cx="162095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ja-JP" altLang="en-US" sz="1600" b="1" dirty="0" smtClean="0">
                        <a:solidFill>
                          <a:schemeClr val="bg1"/>
                        </a:solidFill>
                      </a:rPr>
                      <a:t>生き残った時間</a:t>
                    </a:r>
                    <a:endParaRPr kumimoji="1" lang="ja-JP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5" name="グループ化 4"/>
                <p:cNvGrpSpPr/>
                <p:nvPr/>
              </p:nvGrpSpPr>
              <p:grpSpPr>
                <a:xfrm>
                  <a:off x="101794" y="4967410"/>
                  <a:ext cx="2822022" cy="914400"/>
                  <a:chOff x="101794" y="4967410"/>
                  <a:chExt cx="2822022" cy="914400"/>
                </a:xfrm>
              </p:grpSpPr>
              <p:grpSp>
                <p:nvGrpSpPr>
                  <p:cNvPr id="71" name="グループ化 70"/>
                  <p:cNvGrpSpPr/>
                  <p:nvPr/>
                </p:nvGrpSpPr>
                <p:grpSpPr>
                  <a:xfrm>
                    <a:off x="101794" y="4967410"/>
                    <a:ext cx="2822022" cy="914400"/>
                    <a:chOff x="101794" y="4967410"/>
                    <a:chExt cx="2822022" cy="914400"/>
                  </a:xfrm>
                </p:grpSpPr>
                <p:sp>
                  <p:nvSpPr>
                    <p:cNvPr id="65" name="正方形/長方形 64"/>
                    <p:cNvSpPr/>
                    <p:nvPr/>
                  </p:nvSpPr>
                  <p:spPr>
                    <a:xfrm>
                      <a:off x="101794" y="4967410"/>
                      <a:ext cx="2822022" cy="9144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68" name="正方形/長方形 67"/>
                    <p:cNvSpPr/>
                    <p:nvPr/>
                  </p:nvSpPr>
                  <p:spPr>
                    <a:xfrm>
                      <a:off x="108584" y="4976034"/>
                      <a:ext cx="2809875" cy="403249"/>
                    </a:xfrm>
                    <a:prstGeom prst="rect">
                      <a:avLst/>
                    </a:prstGeom>
                    <a:gradFill flip="none" rotWithShape="1">
                      <a:gsLst>
                        <a:gs pos="69000">
                          <a:schemeClr val="tx1">
                            <a:lumMod val="75000"/>
                            <a:lumOff val="2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sp>
                <p:nvSpPr>
                  <p:cNvPr id="56" name="テキスト ボックス 55"/>
                  <p:cNvSpPr txBox="1"/>
                  <p:nvPr/>
                </p:nvSpPr>
                <p:spPr>
                  <a:xfrm>
                    <a:off x="116560" y="4976034"/>
                    <a:ext cx="22365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ja-JP" altLang="en-US" sz="1600" b="1" dirty="0">
                        <a:solidFill>
                          <a:schemeClr val="bg1"/>
                        </a:solidFill>
                      </a:rPr>
                      <a:t>ブロック</a:t>
                    </a:r>
                    <a:r>
                      <a:rPr lang="ja-JP" altLang="en-US" sz="1600" b="1" dirty="0" smtClean="0">
                        <a:solidFill>
                          <a:schemeClr val="bg1"/>
                        </a:solidFill>
                      </a:rPr>
                      <a:t>を押した</a:t>
                    </a:r>
                    <a:r>
                      <a:rPr lang="ja-JP" altLang="en-US" sz="1600" b="1" dirty="0">
                        <a:solidFill>
                          <a:schemeClr val="bg1"/>
                        </a:solidFill>
                      </a:rPr>
                      <a:t>回数</a:t>
                    </a:r>
                    <a:endParaRPr kumimoji="1" lang="ja-JP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6" name="グループ化 5"/>
                <p:cNvGrpSpPr/>
                <p:nvPr/>
              </p:nvGrpSpPr>
              <p:grpSpPr>
                <a:xfrm>
                  <a:off x="101794" y="5930051"/>
                  <a:ext cx="2822022" cy="914400"/>
                  <a:chOff x="101794" y="5930051"/>
                  <a:chExt cx="2822022" cy="914400"/>
                </a:xfrm>
              </p:grpSpPr>
              <p:grpSp>
                <p:nvGrpSpPr>
                  <p:cNvPr id="72" name="グループ化 71"/>
                  <p:cNvGrpSpPr/>
                  <p:nvPr/>
                </p:nvGrpSpPr>
                <p:grpSpPr>
                  <a:xfrm>
                    <a:off x="101794" y="5930051"/>
                    <a:ext cx="2822022" cy="914400"/>
                    <a:chOff x="101794" y="5930051"/>
                    <a:chExt cx="2822022" cy="914400"/>
                  </a:xfrm>
                </p:grpSpPr>
                <p:sp>
                  <p:nvSpPr>
                    <p:cNvPr id="66" name="正方形/長方形 65"/>
                    <p:cNvSpPr/>
                    <p:nvPr/>
                  </p:nvSpPr>
                  <p:spPr>
                    <a:xfrm>
                      <a:off x="101794" y="5930051"/>
                      <a:ext cx="2822022" cy="9144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69" name="正方形/長方形 68"/>
                    <p:cNvSpPr/>
                    <p:nvPr/>
                  </p:nvSpPr>
                  <p:spPr>
                    <a:xfrm>
                      <a:off x="108585" y="5937738"/>
                      <a:ext cx="2809875" cy="403249"/>
                    </a:xfrm>
                    <a:prstGeom prst="rect">
                      <a:avLst/>
                    </a:prstGeom>
                    <a:gradFill flip="none" rotWithShape="1">
                      <a:gsLst>
                        <a:gs pos="69000">
                          <a:schemeClr val="tx1">
                            <a:lumMod val="75000"/>
                            <a:lumOff val="2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sp>
                <p:nvSpPr>
                  <p:cNvPr id="58" name="テキスト ボックス 57"/>
                  <p:cNvSpPr txBox="1"/>
                  <p:nvPr/>
                </p:nvSpPr>
                <p:spPr>
                  <a:xfrm>
                    <a:off x="116560" y="5935197"/>
                    <a:ext cx="1210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ja-JP" altLang="en-US" sz="1600" b="1" dirty="0" smtClean="0">
                        <a:solidFill>
                          <a:schemeClr val="bg1"/>
                        </a:solidFill>
                      </a:rPr>
                      <a:t>死んだ原因</a:t>
                    </a:r>
                    <a:endParaRPr kumimoji="1" lang="ja-JP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62" name="テキスト ボックス 61"/>
              <p:cNvSpPr txBox="1"/>
              <p:nvPr/>
            </p:nvSpPr>
            <p:spPr>
              <a:xfrm rot="21357948">
                <a:off x="42935" y="1040148"/>
                <a:ext cx="2799164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200" b="1" dirty="0" smtClean="0">
                    <a:ln w="2222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Nu あんこもち 標準" panose="00000500000000000000" pitchFamily="50" charset="-128"/>
                    <a:ea typeface="Nu あんこもち 標準" panose="00000500000000000000" pitchFamily="50" charset="-128"/>
                  </a:rPr>
                  <a:t>PLAYER</a:t>
                </a:r>
                <a:r>
                  <a:rPr kumimoji="1" lang="ja-JP" altLang="en-US" sz="3200" b="1" dirty="0" smtClean="0">
                    <a:ln w="2222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Nu あんこもち 標準" panose="00000500000000000000" pitchFamily="50" charset="-128"/>
                    <a:ea typeface="Nu あんこもち 標準" panose="00000500000000000000" pitchFamily="50" charset="-128"/>
                  </a:rPr>
                  <a:t>１</a:t>
                </a:r>
                <a:endParaRPr kumimoji="1" lang="ja-JP" altLang="en-US" sz="3200" b="1" dirty="0"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endParaRPr>
              </a:p>
            </p:txBody>
          </p:sp>
        </p:grpSp>
        <p:sp>
          <p:nvSpPr>
            <p:cNvPr id="122" name="テキスト ボックス 121"/>
            <p:cNvSpPr txBox="1"/>
            <p:nvPr/>
          </p:nvSpPr>
          <p:spPr>
            <a:xfrm>
              <a:off x="2547932" y="4595339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 smtClean="0">
                  <a:solidFill>
                    <a:schemeClr val="bg1"/>
                  </a:solidFill>
                </a:rPr>
                <a:t>秒</a:t>
              </a:r>
              <a:endParaRPr kumimoji="1" lang="ja-JP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26" name="テキスト ボックス 125"/>
            <p:cNvSpPr txBox="1"/>
            <p:nvPr/>
          </p:nvSpPr>
          <p:spPr>
            <a:xfrm>
              <a:off x="2545059" y="5558621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</a:rPr>
                <a:t>回</a:t>
              </a:r>
              <a:endParaRPr lang="ja-JP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グループ化 7"/>
          <p:cNvGrpSpPr/>
          <p:nvPr/>
        </p:nvGrpSpPr>
        <p:grpSpPr>
          <a:xfrm>
            <a:off x="3049200" y="-5"/>
            <a:ext cx="3049200" cy="6858004"/>
            <a:chOff x="3049200" y="-5"/>
            <a:chExt cx="3049200" cy="6858004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3049200" y="-5"/>
              <a:ext cx="3049200" cy="6858004"/>
              <a:chOff x="3049200" y="-5"/>
              <a:chExt cx="3049200" cy="6858004"/>
            </a:xfrm>
          </p:grpSpPr>
          <p:grpSp>
            <p:nvGrpSpPr>
              <p:cNvPr id="27" name="グループ化 26"/>
              <p:cNvGrpSpPr/>
              <p:nvPr/>
            </p:nvGrpSpPr>
            <p:grpSpPr>
              <a:xfrm>
                <a:off x="3049200" y="-5"/>
                <a:ext cx="3049200" cy="6858004"/>
                <a:chOff x="3049200" y="-5"/>
                <a:chExt cx="3049200" cy="6858004"/>
              </a:xfrm>
            </p:grpSpPr>
            <p:sp>
              <p:nvSpPr>
                <p:cNvPr id="13" name="正方形/長方形 12"/>
                <p:cNvSpPr/>
                <p:nvPr/>
              </p:nvSpPr>
              <p:spPr>
                <a:xfrm>
                  <a:off x="3049200" y="-5"/>
                  <a:ext cx="3049200" cy="6858004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3" name="正方形/長方形 112"/>
                <p:cNvSpPr/>
                <p:nvPr/>
              </p:nvSpPr>
              <p:spPr>
                <a:xfrm>
                  <a:off x="3064520" y="3854365"/>
                  <a:ext cx="3016800" cy="2987765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9" name="フリーフォーム 58"/>
                <p:cNvSpPr/>
                <p:nvPr/>
              </p:nvSpPr>
              <p:spPr>
                <a:xfrm>
                  <a:off x="3065399" y="899915"/>
                  <a:ext cx="3016801" cy="974690"/>
                </a:xfrm>
                <a:custGeom>
                  <a:avLst/>
                  <a:gdLst>
                    <a:gd name="connsiteX0" fmla="*/ 0 w 3034602"/>
                    <a:gd name="connsiteY0" fmla="*/ 160774 h 974690"/>
                    <a:gd name="connsiteX1" fmla="*/ 0 w 3034602"/>
                    <a:gd name="connsiteY1" fmla="*/ 974690 h 974690"/>
                    <a:gd name="connsiteX2" fmla="*/ 3034602 w 3034602"/>
                    <a:gd name="connsiteY2" fmla="*/ 653143 h 974690"/>
                    <a:gd name="connsiteX3" fmla="*/ 3034602 w 3034602"/>
                    <a:gd name="connsiteY3" fmla="*/ 0 h 974690"/>
                    <a:gd name="connsiteX4" fmla="*/ 0 w 3034602"/>
                    <a:gd name="connsiteY4" fmla="*/ 160774 h 974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4602" h="974690">
                      <a:moveTo>
                        <a:pt x="0" y="160774"/>
                      </a:moveTo>
                      <a:lnTo>
                        <a:pt x="0" y="974690"/>
                      </a:lnTo>
                      <a:lnTo>
                        <a:pt x="3034602" y="653143"/>
                      </a:lnTo>
                      <a:lnTo>
                        <a:pt x="3034602" y="0"/>
                      </a:lnTo>
                      <a:lnTo>
                        <a:pt x="0" y="16077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2" name="グループ化 11"/>
                <p:cNvGrpSpPr/>
                <p:nvPr/>
              </p:nvGrpSpPr>
              <p:grpSpPr>
                <a:xfrm>
                  <a:off x="3150994" y="4003572"/>
                  <a:ext cx="2822022" cy="914400"/>
                  <a:chOff x="3150994" y="4003572"/>
                  <a:chExt cx="2822022" cy="914400"/>
                </a:xfrm>
              </p:grpSpPr>
              <p:grpSp>
                <p:nvGrpSpPr>
                  <p:cNvPr id="73" name="グループ化 72"/>
                  <p:cNvGrpSpPr/>
                  <p:nvPr/>
                </p:nvGrpSpPr>
                <p:grpSpPr>
                  <a:xfrm>
                    <a:off x="3150994" y="4003572"/>
                    <a:ext cx="2822022" cy="914400"/>
                    <a:chOff x="101794" y="4006113"/>
                    <a:chExt cx="2822022" cy="914400"/>
                  </a:xfrm>
                </p:grpSpPr>
                <p:sp>
                  <p:nvSpPr>
                    <p:cNvPr id="74" name="正方形/長方形 73"/>
                    <p:cNvSpPr/>
                    <p:nvPr/>
                  </p:nvSpPr>
                  <p:spPr>
                    <a:xfrm>
                      <a:off x="101794" y="4006113"/>
                      <a:ext cx="2822022" cy="9144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75" name="正方形/長方形 74"/>
                    <p:cNvSpPr/>
                    <p:nvPr/>
                  </p:nvSpPr>
                  <p:spPr>
                    <a:xfrm>
                      <a:off x="109855" y="4014469"/>
                      <a:ext cx="2807405" cy="403249"/>
                    </a:xfrm>
                    <a:prstGeom prst="rect">
                      <a:avLst/>
                    </a:prstGeom>
                    <a:gradFill flip="none" rotWithShape="1">
                      <a:gsLst>
                        <a:gs pos="69000">
                          <a:schemeClr val="tx1">
                            <a:lumMod val="75000"/>
                            <a:lumOff val="2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sp>
                <p:nvSpPr>
                  <p:cNvPr id="82" name="テキスト ボックス 81"/>
                  <p:cNvSpPr txBox="1"/>
                  <p:nvPr/>
                </p:nvSpPr>
                <p:spPr>
                  <a:xfrm>
                    <a:off x="3166485" y="4023185"/>
                    <a:ext cx="162095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ja-JP" altLang="en-US" sz="1600" b="1" dirty="0" smtClean="0">
                        <a:solidFill>
                          <a:schemeClr val="bg1"/>
                        </a:solidFill>
                      </a:rPr>
                      <a:t>生き残った時間</a:t>
                    </a:r>
                    <a:endParaRPr kumimoji="1" lang="ja-JP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1" name="グループ化 10"/>
                <p:cNvGrpSpPr/>
                <p:nvPr/>
              </p:nvGrpSpPr>
              <p:grpSpPr>
                <a:xfrm>
                  <a:off x="3150994" y="4964869"/>
                  <a:ext cx="2822022" cy="914400"/>
                  <a:chOff x="3150994" y="4964869"/>
                  <a:chExt cx="2822022" cy="914400"/>
                </a:xfrm>
              </p:grpSpPr>
              <p:grpSp>
                <p:nvGrpSpPr>
                  <p:cNvPr id="76" name="グループ化 75"/>
                  <p:cNvGrpSpPr/>
                  <p:nvPr/>
                </p:nvGrpSpPr>
                <p:grpSpPr>
                  <a:xfrm>
                    <a:off x="3150994" y="4964869"/>
                    <a:ext cx="2822022" cy="914400"/>
                    <a:chOff x="101794" y="4967410"/>
                    <a:chExt cx="2822022" cy="914400"/>
                  </a:xfrm>
                </p:grpSpPr>
                <p:sp>
                  <p:nvSpPr>
                    <p:cNvPr id="77" name="正方形/長方形 76"/>
                    <p:cNvSpPr/>
                    <p:nvPr/>
                  </p:nvSpPr>
                  <p:spPr>
                    <a:xfrm>
                      <a:off x="101794" y="4967410"/>
                      <a:ext cx="2822022" cy="9144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78" name="正方形/長方形 77"/>
                    <p:cNvSpPr/>
                    <p:nvPr/>
                  </p:nvSpPr>
                  <p:spPr>
                    <a:xfrm>
                      <a:off x="109290" y="4974129"/>
                      <a:ext cx="2807970" cy="403249"/>
                    </a:xfrm>
                    <a:prstGeom prst="rect">
                      <a:avLst/>
                    </a:prstGeom>
                    <a:gradFill flip="none" rotWithShape="1">
                      <a:gsLst>
                        <a:gs pos="69000">
                          <a:schemeClr val="tx1">
                            <a:lumMod val="75000"/>
                            <a:lumOff val="2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sp>
                <p:nvSpPr>
                  <p:cNvPr id="83" name="テキスト ボックス 82"/>
                  <p:cNvSpPr txBox="1"/>
                  <p:nvPr/>
                </p:nvSpPr>
                <p:spPr>
                  <a:xfrm>
                    <a:off x="3166485" y="4977966"/>
                    <a:ext cx="22365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ja-JP" altLang="en-US" sz="1600" b="1" dirty="0">
                        <a:solidFill>
                          <a:schemeClr val="bg1"/>
                        </a:solidFill>
                      </a:rPr>
                      <a:t>ブロック</a:t>
                    </a:r>
                    <a:r>
                      <a:rPr lang="ja-JP" altLang="en-US" sz="1600" b="1" dirty="0" smtClean="0">
                        <a:solidFill>
                          <a:schemeClr val="bg1"/>
                        </a:solidFill>
                      </a:rPr>
                      <a:t>を押した</a:t>
                    </a:r>
                    <a:r>
                      <a:rPr lang="ja-JP" altLang="en-US" sz="1600" b="1" dirty="0">
                        <a:solidFill>
                          <a:schemeClr val="bg1"/>
                        </a:solidFill>
                      </a:rPr>
                      <a:t>回数</a:t>
                    </a:r>
                    <a:endParaRPr kumimoji="1" lang="ja-JP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0" name="グループ化 9"/>
                <p:cNvGrpSpPr/>
                <p:nvPr/>
              </p:nvGrpSpPr>
              <p:grpSpPr>
                <a:xfrm>
                  <a:off x="3150994" y="5927510"/>
                  <a:ext cx="2822022" cy="914400"/>
                  <a:chOff x="3150994" y="5927510"/>
                  <a:chExt cx="2822022" cy="914400"/>
                </a:xfrm>
              </p:grpSpPr>
              <p:grpSp>
                <p:nvGrpSpPr>
                  <p:cNvPr id="79" name="グループ化 78"/>
                  <p:cNvGrpSpPr/>
                  <p:nvPr/>
                </p:nvGrpSpPr>
                <p:grpSpPr>
                  <a:xfrm>
                    <a:off x="3150994" y="5927510"/>
                    <a:ext cx="2822022" cy="914400"/>
                    <a:chOff x="101794" y="5930051"/>
                    <a:chExt cx="2822022" cy="914400"/>
                  </a:xfrm>
                </p:grpSpPr>
                <p:sp>
                  <p:nvSpPr>
                    <p:cNvPr id="80" name="正方形/長方形 79"/>
                    <p:cNvSpPr/>
                    <p:nvPr/>
                  </p:nvSpPr>
                  <p:spPr>
                    <a:xfrm>
                      <a:off x="101794" y="5930051"/>
                      <a:ext cx="2822022" cy="9144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81" name="正方形/長方形 80"/>
                    <p:cNvSpPr/>
                    <p:nvPr/>
                  </p:nvSpPr>
                  <p:spPr>
                    <a:xfrm>
                      <a:off x="109290" y="5937738"/>
                      <a:ext cx="2807970" cy="403249"/>
                    </a:xfrm>
                    <a:prstGeom prst="rect">
                      <a:avLst/>
                    </a:prstGeom>
                    <a:gradFill flip="none" rotWithShape="1">
                      <a:gsLst>
                        <a:gs pos="69000">
                          <a:schemeClr val="tx1">
                            <a:lumMod val="75000"/>
                            <a:lumOff val="2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sp>
                <p:nvSpPr>
                  <p:cNvPr id="84" name="テキスト ボックス 83"/>
                  <p:cNvSpPr txBox="1"/>
                  <p:nvPr/>
                </p:nvSpPr>
                <p:spPr>
                  <a:xfrm>
                    <a:off x="3166485" y="5937129"/>
                    <a:ext cx="1210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ja-JP" altLang="en-US" sz="1600" b="1" dirty="0" smtClean="0">
                        <a:solidFill>
                          <a:schemeClr val="bg1"/>
                        </a:solidFill>
                      </a:rPr>
                      <a:t>死んだ原因</a:t>
                    </a:r>
                    <a:endParaRPr kumimoji="1" lang="ja-JP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109" name="テキスト ボックス 108"/>
              <p:cNvSpPr txBox="1"/>
              <p:nvPr/>
            </p:nvSpPr>
            <p:spPr>
              <a:xfrm rot="21357948">
                <a:off x="3108243" y="1040447"/>
                <a:ext cx="2799164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200" b="1" dirty="0" smtClean="0">
                    <a:ln w="2222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Nu あんこもち 標準" panose="00000500000000000000" pitchFamily="50" charset="-128"/>
                    <a:ea typeface="Nu あんこもち 標準" panose="00000500000000000000" pitchFamily="50" charset="-128"/>
                  </a:rPr>
                  <a:t>PLAYER</a:t>
                </a:r>
                <a:r>
                  <a:rPr kumimoji="1" lang="ja-JP" altLang="en-US" sz="3200" b="1" dirty="0" smtClean="0">
                    <a:ln w="2222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Nu あんこもち 標準" panose="00000500000000000000" pitchFamily="50" charset="-128"/>
                    <a:ea typeface="Nu あんこもち 標準" panose="00000500000000000000" pitchFamily="50" charset="-128"/>
                  </a:rPr>
                  <a:t>２</a:t>
                </a:r>
                <a:endParaRPr kumimoji="1" lang="ja-JP" altLang="en-US" sz="3200" b="1" dirty="0"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endParaRPr>
              </a:p>
            </p:txBody>
          </p:sp>
        </p:grpSp>
        <p:sp>
          <p:nvSpPr>
            <p:cNvPr id="123" name="テキスト ボックス 122"/>
            <p:cNvSpPr txBox="1"/>
            <p:nvPr/>
          </p:nvSpPr>
          <p:spPr>
            <a:xfrm>
              <a:off x="5590279" y="459440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 smtClean="0">
                  <a:solidFill>
                    <a:schemeClr val="bg1"/>
                  </a:solidFill>
                </a:rPr>
                <a:t>秒</a:t>
              </a:r>
              <a:endParaRPr kumimoji="1" lang="ja-JP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27" name="テキスト ボックス 126"/>
            <p:cNvSpPr txBox="1"/>
            <p:nvPr/>
          </p:nvSpPr>
          <p:spPr>
            <a:xfrm>
              <a:off x="5587406" y="55576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</a:rPr>
                <a:t>回</a:t>
              </a:r>
              <a:endParaRPr lang="ja-JP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098400" y="0"/>
            <a:ext cx="3049200" cy="6858004"/>
            <a:chOff x="6098400" y="0"/>
            <a:chExt cx="3049200" cy="6858004"/>
          </a:xfrm>
        </p:grpSpPr>
        <p:grpSp>
          <p:nvGrpSpPr>
            <p:cNvPr id="34" name="グループ化 33"/>
            <p:cNvGrpSpPr/>
            <p:nvPr/>
          </p:nvGrpSpPr>
          <p:grpSpPr>
            <a:xfrm>
              <a:off x="6098400" y="0"/>
              <a:ext cx="3049200" cy="6858004"/>
              <a:chOff x="6098400" y="0"/>
              <a:chExt cx="3049200" cy="6858004"/>
            </a:xfrm>
          </p:grpSpPr>
          <p:grpSp>
            <p:nvGrpSpPr>
              <p:cNvPr id="28" name="グループ化 27"/>
              <p:cNvGrpSpPr/>
              <p:nvPr/>
            </p:nvGrpSpPr>
            <p:grpSpPr>
              <a:xfrm>
                <a:off x="6098400" y="0"/>
                <a:ext cx="3049200" cy="6858004"/>
                <a:chOff x="6098400" y="0"/>
                <a:chExt cx="3049200" cy="6858004"/>
              </a:xfrm>
            </p:grpSpPr>
            <p:sp>
              <p:nvSpPr>
                <p:cNvPr id="14" name="正方形/長方形 13"/>
                <p:cNvSpPr/>
                <p:nvPr/>
              </p:nvSpPr>
              <p:spPr>
                <a:xfrm>
                  <a:off x="6098400" y="0"/>
                  <a:ext cx="3049200" cy="6858004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4" name="正方形/長方形 113"/>
                <p:cNvSpPr/>
                <p:nvPr/>
              </p:nvSpPr>
              <p:spPr>
                <a:xfrm>
                  <a:off x="6112200" y="3854145"/>
                  <a:ext cx="3016800" cy="2987765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0" name="フリーフォーム 59"/>
                <p:cNvSpPr/>
                <p:nvPr/>
              </p:nvSpPr>
              <p:spPr>
                <a:xfrm>
                  <a:off x="6114600" y="899915"/>
                  <a:ext cx="3022420" cy="974690"/>
                </a:xfrm>
                <a:custGeom>
                  <a:avLst/>
                  <a:gdLst>
                    <a:gd name="connsiteX0" fmla="*/ 0 w 3034602"/>
                    <a:gd name="connsiteY0" fmla="*/ 160774 h 974690"/>
                    <a:gd name="connsiteX1" fmla="*/ 0 w 3034602"/>
                    <a:gd name="connsiteY1" fmla="*/ 974690 h 974690"/>
                    <a:gd name="connsiteX2" fmla="*/ 3034602 w 3034602"/>
                    <a:gd name="connsiteY2" fmla="*/ 653143 h 974690"/>
                    <a:gd name="connsiteX3" fmla="*/ 3034602 w 3034602"/>
                    <a:gd name="connsiteY3" fmla="*/ 0 h 974690"/>
                    <a:gd name="connsiteX4" fmla="*/ 0 w 3034602"/>
                    <a:gd name="connsiteY4" fmla="*/ 160774 h 974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4602" h="974690">
                      <a:moveTo>
                        <a:pt x="0" y="160774"/>
                      </a:moveTo>
                      <a:lnTo>
                        <a:pt x="0" y="974690"/>
                      </a:lnTo>
                      <a:lnTo>
                        <a:pt x="3034602" y="653143"/>
                      </a:lnTo>
                      <a:lnTo>
                        <a:pt x="3034602" y="0"/>
                      </a:lnTo>
                      <a:lnTo>
                        <a:pt x="0" y="16077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16" name="グループ化 15"/>
                <p:cNvGrpSpPr/>
                <p:nvPr/>
              </p:nvGrpSpPr>
              <p:grpSpPr>
                <a:xfrm>
                  <a:off x="6195789" y="4003572"/>
                  <a:ext cx="2822022" cy="914400"/>
                  <a:chOff x="6195789" y="4003572"/>
                  <a:chExt cx="2822022" cy="914400"/>
                </a:xfrm>
              </p:grpSpPr>
              <p:grpSp>
                <p:nvGrpSpPr>
                  <p:cNvPr id="91" name="グループ化 90"/>
                  <p:cNvGrpSpPr/>
                  <p:nvPr/>
                </p:nvGrpSpPr>
                <p:grpSpPr>
                  <a:xfrm>
                    <a:off x="6195789" y="4003572"/>
                    <a:ext cx="2822022" cy="914400"/>
                    <a:chOff x="101794" y="4006113"/>
                    <a:chExt cx="2822022" cy="914400"/>
                  </a:xfrm>
                </p:grpSpPr>
                <p:sp>
                  <p:nvSpPr>
                    <p:cNvPr id="92" name="正方形/長方形 91"/>
                    <p:cNvSpPr/>
                    <p:nvPr/>
                  </p:nvSpPr>
                  <p:spPr>
                    <a:xfrm>
                      <a:off x="101794" y="4006113"/>
                      <a:ext cx="2822022" cy="9144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3" name="正方形/長方形 92"/>
                    <p:cNvSpPr/>
                    <p:nvPr/>
                  </p:nvSpPr>
                  <p:spPr>
                    <a:xfrm>
                      <a:off x="107950" y="4014469"/>
                      <a:ext cx="2810610" cy="403249"/>
                    </a:xfrm>
                    <a:prstGeom prst="rect">
                      <a:avLst/>
                    </a:prstGeom>
                    <a:gradFill flip="none" rotWithShape="1">
                      <a:gsLst>
                        <a:gs pos="69000">
                          <a:schemeClr val="tx1">
                            <a:lumMod val="75000"/>
                            <a:lumOff val="2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sp>
                <p:nvSpPr>
                  <p:cNvPr id="85" name="テキスト ボックス 84"/>
                  <p:cNvSpPr txBox="1"/>
                  <p:nvPr/>
                </p:nvSpPr>
                <p:spPr>
                  <a:xfrm>
                    <a:off x="6214485" y="4023185"/>
                    <a:ext cx="162095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ja-JP" altLang="en-US" sz="1600" b="1" dirty="0" smtClean="0">
                        <a:solidFill>
                          <a:schemeClr val="bg1"/>
                        </a:solidFill>
                      </a:rPr>
                      <a:t>生き残った時間</a:t>
                    </a:r>
                    <a:endParaRPr kumimoji="1" lang="ja-JP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" name="グループ化 16"/>
                <p:cNvGrpSpPr/>
                <p:nvPr/>
              </p:nvGrpSpPr>
              <p:grpSpPr>
                <a:xfrm>
                  <a:off x="6195789" y="4964869"/>
                  <a:ext cx="2822022" cy="914400"/>
                  <a:chOff x="6195789" y="4964869"/>
                  <a:chExt cx="2822022" cy="914400"/>
                </a:xfrm>
              </p:grpSpPr>
              <p:grpSp>
                <p:nvGrpSpPr>
                  <p:cNvPr id="94" name="グループ化 93"/>
                  <p:cNvGrpSpPr/>
                  <p:nvPr/>
                </p:nvGrpSpPr>
                <p:grpSpPr>
                  <a:xfrm>
                    <a:off x="6195789" y="4964869"/>
                    <a:ext cx="2822022" cy="914400"/>
                    <a:chOff x="101794" y="4967410"/>
                    <a:chExt cx="2822022" cy="914400"/>
                  </a:xfrm>
                </p:grpSpPr>
                <p:sp>
                  <p:nvSpPr>
                    <p:cNvPr id="95" name="正方形/長方形 94"/>
                    <p:cNvSpPr/>
                    <p:nvPr/>
                  </p:nvSpPr>
                  <p:spPr>
                    <a:xfrm>
                      <a:off x="101794" y="4967410"/>
                      <a:ext cx="2822022" cy="9144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6" name="正方形/長方形 95"/>
                    <p:cNvSpPr/>
                    <p:nvPr/>
                  </p:nvSpPr>
                  <p:spPr>
                    <a:xfrm>
                      <a:off x="108787" y="4974129"/>
                      <a:ext cx="2809240" cy="403249"/>
                    </a:xfrm>
                    <a:prstGeom prst="rect">
                      <a:avLst/>
                    </a:prstGeom>
                    <a:gradFill flip="none" rotWithShape="1">
                      <a:gsLst>
                        <a:gs pos="69000">
                          <a:schemeClr val="tx1">
                            <a:lumMod val="75000"/>
                            <a:lumOff val="2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sp>
                <p:nvSpPr>
                  <p:cNvPr id="86" name="テキスト ボックス 85"/>
                  <p:cNvSpPr txBox="1"/>
                  <p:nvPr/>
                </p:nvSpPr>
                <p:spPr>
                  <a:xfrm>
                    <a:off x="6214485" y="4977966"/>
                    <a:ext cx="22365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ja-JP" altLang="en-US" sz="1600" b="1" dirty="0">
                        <a:solidFill>
                          <a:schemeClr val="bg1"/>
                        </a:solidFill>
                      </a:rPr>
                      <a:t>ブロック</a:t>
                    </a:r>
                    <a:r>
                      <a:rPr lang="ja-JP" altLang="en-US" sz="1600" b="1" dirty="0" smtClean="0">
                        <a:solidFill>
                          <a:schemeClr val="bg1"/>
                        </a:solidFill>
                      </a:rPr>
                      <a:t>を押した</a:t>
                    </a:r>
                    <a:r>
                      <a:rPr lang="ja-JP" altLang="en-US" sz="1600" b="1" dirty="0">
                        <a:solidFill>
                          <a:schemeClr val="bg1"/>
                        </a:solidFill>
                      </a:rPr>
                      <a:t>回数</a:t>
                    </a:r>
                    <a:endParaRPr kumimoji="1" lang="ja-JP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8" name="グループ化 17"/>
                <p:cNvGrpSpPr/>
                <p:nvPr/>
              </p:nvGrpSpPr>
              <p:grpSpPr>
                <a:xfrm>
                  <a:off x="6195789" y="5927510"/>
                  <a:ext cx="2822022" cy="914400"/>
                  <a:chOff x="6195789" y="5927510"/>
                  <a:chExt cx="2822022" cy="914400"/>
                </a:xfrm>
              </p:grpSpPr>
              <p:grpSp>
                <p:nvGrpSpPr>
                  <p:cNvPr id="97" name="グループ化 96"/>
                  <p:cNvGrpSpPr/>
                  <p:nvPr/>
                </p:nvGrpSpPr>
                <p:grpSpPr>
                  <a:xfrm>
                    <a:off x="6195789" y="5927510"/>
                    <a:ext cx="2822022" cy="914400"/>
                    <a:chOff x="101794" y="5930051"/>
                    <a:chExt cx="2822022" cy="914400"/>
                  </a:xfrm>
                </p:grpSpPr>
                <p:sp>
                  <p:nvSpPr>
                    <p:cNvPr id="98" name="正方形/長方形 97"/>
                    <p:cNvSpPr/>
                    <p:nvPr/>
                  </p:nvSpPr>
                  <p:spPr>
                    <a:xfrm>
                      <a:off x="101794" y="5930051"/>
                      <a:ext cx="2822022" cy="9144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99" name="正方形/長方形 98"/>
                    <p:cNvSpPr/>
                    <p:nvPr/>
                  </p:nvSpPr>
                  <p:spPr>
                    <a:xfrm>
                      <a:off x="108144" y="5937738"/>
                      <a:ext cx="2810416" cy="403249"/>
                    </a:xfrm>
                    <a:prstGeom prst="rect">
                      <a:avLst/>
                    </a:prstGeom>
                    <a:gradFill flip="none" rotWithShape="1">
                      <a:gsLst>
                        <a:gs pos="69000">
                          <a:schemeClr val="tx1">
                            <a:lumMod val="75000"/>
                            <a:lumOff val="2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sp>
                <p:nvSpPr>
                  <p:cNvPr id="87" name="テキスト ボックス 86"/>
                  <p:cNvSpPr txBox="1"/>
                  <p:nvPr/>
                </p:nvSpPr>
                <p:spPr>
                  <a:xfrm>
                    <a:off x="6214485" y="5937129"/>
                    <a:ext cx="1210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ja-JP" altLang="en-US" sz="1600" b="1" dirty="0" smtClean="0">
                        <a:solidFill>
                          <a:schemeClr val="bg1"/>
                        </a:solidFill>
                      </a:rPr>
                      <a:t>死んだ原因</a:t>
                    </a:r>
                    <a:endParaRPr kumimoji="1" lang="ja-JP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110" name="テキスト ボックス 109"/>
              <p:cNvSpPr txBox="1"/>
              <p:nvPr/>
            </p:nvSpPr>
            <p:spPr>
              <a:xfrm rot="21357948">
                <a:off x="6153536" y="1042077"/>
                <a:ext cx="2799164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200" b="1" dirty="0" smtClean="0">
                    <a:ln w="2222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Nu あんこもち 標準" panose="00000500000000000000" pitchFamily="50" charset="-128"/>
                    <a:ea typeface="Nu あんこもち 標準" panose="00000500000000000000" pitchFamily="50" charset="-128"/>
                  </a:rPr>
                  <a:t>PLAYER</a:t>
                </a:r>
                <a:r>
                  <a:rPr kumimoji="1" lang="ja-JP" altLang="en-US" sz="3200" b="1" dirty="0" smtClean="0">
                    <a:ln w="2222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Nu あんこもち 標準" panose="00000500000000000000" pitchFamily="50" charset="-128"/>
                    <a:ea typeface="Nu あんこもち 標準" panose="00000500000000000000" pitchFamily="50" charset="-128"/>
                  </a:rPr>
                  <a:t>３</a:t>
                </a:r>
                <a:endParaRPr kumimoji="1" lang="ja-JP" altLang="en-US" sz="3200" b="1" dirty="0"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endParaRPr>
              </a:p>
            </p:txBody>
          </p:sp>
        </p:grpSp>
        <p:sp>
          <p:nvSpPr>
            <p:cNvPr id="124" name="テキスト ボックス 123"/>
            <p:cNvSpPr txBox="1"/>
            <p:nvPr/>
          </p:nvSpPr>
          <p:spPr>
            <a:xfrm>
              <a:off x="8633462" y="4598888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 smtClean="0">
                  <a:solidFill>
                    <a:schemeClr val="bg1"/>
                  </a:solidFill>
                </a:rPr>
                <a:t>秒</a:t>
              </a:r>
              <a:endParaRPr kumimoji="1" lang="ja-JP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28" name="テキスト ボックス 127"/>
            <p:cNvSpPr txBox="1"/>
            <p:nvPr/>
          </p:nvSpPr>
          <p:spPr>
            <a:xfrm>
              <a:off x="8630589" y="556217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</a:rPr>
                <a:t>回</a:t>
              </a:r>
              <a:endParaRPr lang="ja-JP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グループ化 22"/>
          <p:cNvGrpSpPr/>
          <p:nvPr/>
        </p:nvGrpSpPr>
        <p:grpSpPr>
          <a:xfrm>
            <a:off x="9142800" y="-5"/>
            <a:ext cx="3049200" cy="6858004"/>
            <a:chOff x="9142800" y="-5"/>
            <a:chExt cx="3049200" cy="6858004"/>
          </a:xfrm>
        </p:grpSpPr>
        <p:grpSp>
          <p:nvGrpSpPr>
            <p:cNvPr id="35" name="グループ化 34"/>
            <p:cNvGrpSpPr/>
            <p:nvPr/>
          </p:nvGrpSpPr>
          <p:grpSpPr>
            <a:xfrm>
              <a:off x="9142800" y="-5"/>
              <a:ext cx="3049200" cy="6858004"/>
              <a:chOff x="9142800" y="-5"/>
              <a:chExt cx="3049200" cy="6858004"/>
            </a:xfrm>
          </p:grpSpPr>
          <p:grpSp>
            <p:nvGrpSpPr>
              <p:cNvPr id="29" name="グループ化 28"/>
              <p:cNvGrpSpPr/>
              <p:nvPr/>
            </p:nvGrpSpPr>
            <p:grpSpPr>
              <a:xfrm>
                <a:off x="9142800" y="-5"/>
                <a:ext cx="3049200" cy="6858004"/>
                <a:chOff x="9142800" y="-5"/>
                <a:chExt cx="3049200" cy="6858004"/>
              </a:xfrm>
            </p:grpSpPr>
            <p:sp>
              <p:nvSpPr>
                <p:cNvPr id="15" name="正方形/長方形 14"/>
                <p:cNvSpPr/>
                <p:nvPr/>
              </p:nvSpPr>
              <p:spPr>
                <a:xfrm>
                  <a:off x="9142800" y="-5"/>
                  <a:ext cx="3049200" cy="6858004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5" name="正方形/長方形 114"/>
                <p:cNvSpPr/>
                <p:nvPr/>
              </p:nvSpPr>
              <p:spPr>
                <a:xfrm>
                  <a:off x="9159000" y="3854145"/>
                  <a:ext cx="3016800" cy="2987765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1" name="フリーフォーム 60"/>
                <p:cNvSpPr/>
                <p:nvPr/>
              </p:nvSpPr>
              <p:spPr>
                <a:xfrm>
                  <a:off x="9158590" y="899915"/>
                  <a:ext cx="3022420" cy="974690"/>
                </a:xfrm>
                <a:custGeom>
                  <a:avLst/>
                  <a:gdLst>
                    <a:gd name="connsiteX0" fmla="*/ 0 w 3034602"/>
                    <a:gd name="connsiteY0" fmla="*/ 160774 h 974690"/>
                    <a:gd name="connsiteX1" fmla="*/ 0 w 3034602"/>
                    <a:gd name="connsiteY1" fmla="*/ 974690 h 974690"/>
                    <a:gd name="connsiteX2" fmla="*/ 3034602 w 3034602"/>
                    <a:gd name="connsiteY2" fmla="*/ 653143 h 974690"/>
                    <a:gd name="connsiteX3" fmla="*/ 3034602 w 3034602"/>
                    <a:gd name="connsiteY3" fmla="*/ 0 h 974690"/>
                    <a:gd name="connsiteX4" fmla="*/ 0 w 3034602"/>
                    <a:gd name="connsiteY4" fmla="*/ 160774 h 974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4602" h="974690">
                      <a:moveTo>
                        <a:pt x="0" y="160774"/>
                      </a:moveTo>
                      <a:lnTo>
                        <a:pt x="0" y="974690"/>
                      </a:lnTo>
                      <a:lnTo>
                        <a:pt x="3034602" y="653143"/>
                      </a:lnTo>
                      <a:lnTo>
                        <a:pt x="3034602" y="0"/>
                      </a:lnTo>
                      <a:lnTo>
                        <a:pt x="0" y="16077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59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21" name="グループ化 20"/>
                <p:cNvGrpSpPr/>
                <p:nvPr/>
              </p:nvGrpSpPr>
              <p:grpSpPr>
                <a:xfrm>
                  <a:off x="9237373" y="4003572"/>
                  <a:ext cx="2822022" cy="914400"/>
                  <a:chOff x="9237373" y="4003572"/>
                  <a:chExt cx="2822022" cy="914400"/>
                </a:xfrm>
              </p:grpSpPr>
              <p:grpSp>
                <p:nvGrpSpPr>
                  <p:cNvPr id="100" name="グループ化 99"/>
                  <p:cNvGrpSpPr/>
                  <p:nvPr/>
                </p:nvGrpSpPr>
                <p:grpSpPr>
                  <a:xfrm>
                    <a:off x="9237373" y="4003572"/>
                    <a:ext cx="2822022" cy="914400"/>
                    <a:chOff x="101794" y="4006113"/>
                    <a:chExt cx="2822022" cy="914400"/>
                  </a:xfrm>
                </p:grpSpPr>
                <p:sp>
                  <p:nvSpPr>
                    <p:cNvPr id="101" name="正方形/長方形 100"/>
                    <p:cNvSpPr/>
                    <p:nvPr/>
                  </p:nvSpPr>
                  <p:spPr>
                    <a:xfrm>
                      <a:off x="101794" y="4006113"/>
                      <a:ext cx="2822022" cy="9144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02" name="正方形/長方形 101"/>
                    <p:cNvSpPr/>
                    <p:nvPr/>
                  </p:nvSpPr>
                  <p:spPr>
                    <a:xfrm>
                      <a:off x="109855" y="4014469"/>
                      <a:ext cx="2807501" cy="403249"/>
                    </a:xfrm>
                    <a:prstGeom prst="rect">
                      <a:avLst/>
                    </a:prstGeom>
                    <a:gradFill flip="none" rotWithShape="1">
                      <a:gsLst>
                        <a:gs pos="69000">
                          <a:schemeClr val="tx1">
                            <a:lumMod val="75000"/>
                            <a:lumOff val="2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sp>
                <p:nvSpPr>
                  <p:cNvPr id="88" name="テキスト ボックス 87"/>
                  <p:cNvSpPr txBox="1"/>
                  <p:nvPr/>
                </p:nvSpPr>
                <p:spPr>
                  <a:xfrm>
                    <a:off x="9239625" y="4023185"/>
                    <a:ext cx="162095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ja-JP" altLang="en-US" sz="1600" b="1" dirty="0" smtClean="0">
                        <a:solidFill>
                          <a:schemeClr val="bg1"/>
                        </a:solidFill>
                      </a:rPr>
                      <a:t>生き残った時間</a:t>
                    </a:r>
                    <a:endParaRPr kumimoji="1" lang="ja-JP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0" name="グループ化 19"/>
                <p:cNvGrpSpPr/>
                <p:nvPr/>
              </p:nvGrpSpPr>
              <p:grpSpPr>
                <a:xfrm>
                  <a:off x="9237373" y="4964869"/>
                  <a:ext cx="2822022" cy="914400"/>
                  <a:chOff x="9237373" y="4964869"/>
                  <a:chExt cx="2822022" cy="914400"/>
                </a:xfrm>
              </p:grpSpPr>
              <p:grpSp>
                <p:nvGrpSpPr>
                  <p:cNvPr id="103" name="グループ化 102"/>
                  <p:cNvGrpSpPr/>
                  <p:nvPr/>
                </p:nvGrpSpPr>
                <p:grpSpPr>
                  <a:xfrm>
                    <a:off x="9237373" y="4964869"/>
                    <a:ext cx="2822022" cy="914400"/>
                    <a:chOff x="101794" y="4967410"/>
                    <a:chExt cx="2822022" cy="914400"/>
                  </a:xfrm>
                </p:grpSpPr>
                <p:sp>
                  <p:nvSpPr>
                    <p:cNvPr id="104" name="正方形/長方形 103"/>
                    <p:cNvSpPr/>
                    <p:nvPr/>
                  </p:nvSpPr>
                  <p:spPr>
                    <a:xfrm>
                      <a:off x="101794" y="4967410"/>
                      <a:ext cx="2822022" cy="9144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05" name="正方形/長方形 104"/>
                    <p:cNvSpPr/>
                    <p:nvPr/>
                  </p:nvSpPr>
                  <p:spPr>
                    <a:xfrm>
                      <a:off x="108787" y="4974129"/>
                      <a:ext cx="2809240" cy="403249"/>
                    </a:xfrm>
                    <a:prstGeom prst="rect">
                      <a:avLst/>
                    </a:prstGeom>
                    <a:gradFill flip="none" rotWithShape="1">
                      <a:gsLst>
                        <a:gs pos="69000">
                          <a:schemeClr val="tx1">
                            <a:lumMod val="75000"/>
                            <a:lumOff val="2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sp>
                <p:nvSpPr>
                  <p:cNvPr id="89" name="テキスト ボックス 88"/>
                  <p:cNvSpPr txBox="1"/>
                  <p:nvPr/>
                </p:nvSpPr>
                <p:spPr>
                  <a:xfrm>
                    <a:off x="9239625" y="4977966"/>
                    <a:ext cx="22365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ja-JP" altLang="en-US" sz="1600" b="1" dirty="0">
                        <a:solidFill>
                          <a:schemeClr val="bg1"/>
                        </a:solidFill>
                      </a:rPr>
                      <a:t>ブロック</a:t>
                    </a:r>
                    <a:r>
                      <a:rPr lang="ja-JP" altLang="en-US" sz="1600" b="1" dirty="0" smtClean="0">
                        <a:solidFill>
                          <a:schemeClr val="bg1"/>
                        </a:solidFill>
                      </a:rPr>
                      <a:t>を押した</a:t>
                    </a:r>
                    <a:r>
                      <a:rPr lang="ja-JP" altLang="en-US" sz="1600" b="1" dirty="0">
                        <a:solidFill>
                          <a:schemeClr val="bg1"/>
                        </a:solidFill>
                      </a:rPr>
                      <a:t>回数</a:t>
                    </a:r>
                    <a:endParaRPr kumimoji="1" lang="ja-JP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9" name="グループ化 18"/>
                <p:cNvGrpSpPr/>
                <p:nvPr/>
              </p:nvGrpSpPr>
              <p:grpSpPr>
                <a:xfrm>
                  <a:off x="9237373" y="5927510"/>
                  <a:ext cx="2822022" cy="914400"/>
                  <a:chOff x="9237373" y="5927510"/>
                  <a:chExt cx="2822022" cy="914400"/>
                </a:xfrm>
              </p:grpSpPr>
              <p:grpSp>
                <p:nvGrpSpPr>
                  <p:cNvPr id="106" name="グループ化 105"/>
                  <p:cNvGrpSpPr/>
                  <p:nvPr/>
                </p:nvGrpSpPr>
                <p:grpSpPr>
                  <a:xfrm>
                    <a:off x="9237373" y="5927510"/>
                    <a:ext cx="2822022" cy="914400"/>
                    <a:chOff x="101794" y="5930051"/>
                    <a:chExt cx="2822022" cy="914400"/>
                  </a:xfrm>
                </p:grpSpPr>
                <p:sp>
                  <p:nvSpPr>
                    <p:cNvPr id="107" name="正方形/長方形 106"/>
                    <p:cNvSpPr/>
                    <p:nvPr/>
                  </p:nvSpPr>
                  <p:spPr>
                    <a:xfrm>
                      <a:off x="101794" y="5930051"/>
                      <a:ext cx="2822022" cy="9144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08" name="正方形/長方形 107"/>
                    <p:cNvSpPr/>
                    <p:nvPr/>
                  </p:nvSpPr>
                  <p:spPr>
                    <a:xfrm>
                      <a:off x="110049" y="5937738"/>
                      <a:ext cx="2807307" cy="403249"/>
                    </a:xfrm>
                    <a:prstGeom prst="rect">
                      <a:avLst/>
                    </a:prstGeom>
                    <a:gradFill flip="none" rotWithShape="1">
                      <a:gsLst>
                        <a:gs pos="69000">
                          <a:schemeClr val="tx1">
                            <a:lumMod val="75000"/>
                            <a:lumOff val="25000"/>
                          </a:schemeClr>
                        </a:gs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</p:grpSp>
              <p:sp>
                <p:nvSpPr>
                  <p:cNvPr id="90" name="テキスト ボックス 89"/>
                  <p:cNvSpPr txBox="1"/>
                  <p:nvPr/>
                </p:nvSpPr>
                <p:spPr>
                  <a:xfrm>
                    <a:off x="9239625" y="5937129"/>
                    <a:ext cx="12105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ja-JP" altLang="en-US" sz="1600" b="1" dirty="0" smtClean="0">
                        <a:solidFill>
                          <a:schemeClr val="bg1"/>
                        </a:solidFill>
                      </a:rPr>
                      <a:t>死んだ原因</a:t>
                    </a:r>
                    <a:endParaRPr kumimoji="1" lang="ja-JP" altLang="en-US" sz="16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111" name="テキスト ボックス 110"/>
              <p:cNvSpPr txBox="1"/>
              <p:nvPr/>
            </p:nvSpPr>
            <p:spPr>
              <a:xfrm rot="21357948">
                <a:off x="9210908" y="1044006"/>
                <a:ext cx="2799164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200" b="1" dirty="0" smtClean="0">
                    <a:ln w="2222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Nu あんこもち 標準" panose="00000500000000000000" pitchFamily="50" charset="-128"/>
                    <a:ea typeface="Nu あんこもち 標準" panose="00000500000000000000" pitchFamily="50" charset="-128"/>
                  </a:rPr>
                  <a:t>PLAYER</a:t>
                </a:r>
                <a:r>
                  <a:rPr kumimoji="1" lang="ja-JP" altLang="en-US" sz="3200" b="1" dirty="0" smtClean="0">
                    <a:ln w="2222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solidFill>
                      <a:schemeClr val="bg1"/>
                    </a:solidFill>
                    <a:latin typeface="Nu あんこもち 標準" panose="00000500000000000000" pitchFamily="50" charset="-128"/>
                    <a:ea typeface="Nu あんこもち 標準" panose="00000500000000000000" pitchFamily="50" charset="-128"/>
                  </a:rPr>
                  <a:t>４</a:t>
                </a:r>
                <a:endParaRPr kumimoji="1" lang="ja-JP" altLang="en-US" sz="3200" b="1" dirty="0"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endParaRPr>
              </a:p>
            </p:txBody>
          </p:sp>
        </p:grpSp>
        <p:sp>
          <p:nvSpPr>
            <p:cNvPr id="125" name="テキスト ボックス 124"/>
            <p:cNvSpPr txBox="1"/>
            <p:nvPr/>
          </p:nvSpPr>
          <p:spPr>
            <a:xfrm>
              <a:off x="11684409" y="459888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 smtClean="0">
                  <a:solidFill>
                    <a:schemeClr val="bg1"/>
                  </a:solidFill>
                </a:rPr>
                <a:t>秒</a:t>
              </a:r>
              <a:endParaRPr kumimoji="1" lang="ja-JP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29" name="テキスト ボックス 128"/>
            <p:cNvSpPr txBox="1"/>
            <p:nvPr/>
          </p:nvSpPr>
          <p:spPr>
            <a:xfrm>
              <a:off x="11681536" y="556216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</a:rPr>
                <a:t>回</a:t>
              </a:r>
              <a:endParaRPr kumimoji="1" lang="ja-JP" alt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325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/>
          <p:cNvGrpSpPr/>
          <p:nvPr/>
        </p:nvGrpSpPr>
        <p:grpSpPr>
          <a:xfrm>
            <a:off x="982824" y="967265"/>
            <a:ext cx="3145418" cy="1297124"/>
            <a:chOff x="1396891" y="3927503"/>
            <a:chExt cx="3145418" cy="1297124"/>
          </a:xfrm>
        </p:grpSpPr>
        <p:sp>
          <p:nvSpPr>
            <p:cNvPr id="16" name="平行四辺形 15"/>
            <p:cNvSpPr/>
            <p:nvPr/>
          </p:nvSpPr>
          <p:spPr>
            <a:xfrm rot="16200000" flipH="1">
              <a:off x="2583612" y="2816527"/>
              <a:ext cx="724623" cy="3062377"/>
            </a:xfrm>
            <a:prstGeom prst="parallelogram">
              <a:avLst>
                <a:gd name="adj" fmla="val 18819"/>
              </a:avLst>
            </a:prstGeom>
            <a:solidFill>
              <a:srgbClr val="FF000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平行四辺形 9"/>
            <p:cNvSpPr/>
            <p:nvPr/>
          </p:nvSpPr>
          <p:spPr>
            <a:xfrm rot="16200000" flipH="1">
              <a:off x="2321038" y="3003356"/>
              <a:ext cx="1297124" cy="3145418"/>
            </a:xfrm>
            <a:prstGeom prst="parallelogram">
              <a:avLst>
                <a:gd name="adj" fmla="val 37663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 rot="21102162">
              <a:off x="1691558" y="4266427"/>
              <a:ext cx="279916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b="1" dirty="0" smtClean="0"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rPr>
                <a:t>PLAYER</a:t>
              </a:r>
              <a:r>
                <a:rPr kumimoji="1" lang="ja-JP" altLang="en-US" sz="3200" b="1" dirty="0" smtClean="0"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rPr>
                <a:t>１</a:t>
              </a:r>
              <a:endParaRPr kumimoji="1" lang="ja-JP" altLang="en-US" sz="32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Nu あんこもち 標準" panose="00000500000000000000" pitchFamily="50" charset="-128"/>
                <a:ea typeface="Nu あんこもち 標準" panose="00000500000000000000" pitchFamily="50" charset="-128"/>
              </a:endParaRPr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982822" y="2111368"/>
            <a:ext cx="3145418" cy="1297124"/>
            <a:chOff x="1396891" y="3927503"/>
            <a:chExt cx="3145418" cy="1297124"/>
          </a:xfrm>
        </p:grpSpPr>
        <p:sp>
          <p:nvSpPr>
            <p:cNvPr id="19" name="平行四辺形 18"/>
            <p:cNvSpPr/>
            <p:nvPr/>
          </p:nvSpPr>
          <p:spPr>
            <a:xfrm rot="16200000" flipH="1">
              <a:off x="2583612" y="2816527"/>
              <a:ext cx="724623" cy="3062377"/>
            </a:xfrm>
            <a:prstGeom prst="parallelogram">
              <a:avLst>
                <a:gd name="adj" fmla="val 18819"/>
              </a:avLst>
            </a:prstGeom>
            <a:solidFill>
              <a:srgbClr val="00206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/>
          </p:nvSpPr>
          <p:spPr>
            <a:xfrm rot="16200000" flipH="1">
              <a:off x="2321038" y="3003356"/>
              <a:ext cx="1297124" cy="3145418"/>
            </a:xfrm>
            <a:prstGeom prst="parallelogram">
              <a:avLst>
                <a:gd name="adj" fmla="val 37663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 rot="21102162">
              <a:off x="1691558" y="4266427"/>
              <a:ext cx="279916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b="1" dirty="0" smtClean="0"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rPr>
                <a:t>PLAYER</a:t>
              </a:r>
              <a:r>
                <a:rPr kumimoji="1" lang="ja-JP" altLang="en-US" sz="3200" b="1" dirty="0" smtClean="0"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rPr>
                <a:t>２</a:t>
              </a:r>
              <a:endParaRPr kumimoji="1" lang="ja-JP" altLang="en-US" sz="32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Nu あんこもち 標準" panose="00000500000000000000" pitchFamily="50" charset="-128"/>
                <a:ea typeface="Nu あんこもち 標準" panose="00000500000000000000" pitchFamily="50" charset="-128"/>
              </a:endParaRPr>
            </a:p>
          </p:txBody>
        </p:sp>
      </p:grpSp>
      <p:grpSp>
        <p:nvGrpSpPr>
          <p:cNvPr id="22" name="グループ化 21"/>
          <p:cNvGrpSpPr/>
          <p:nvPr/>
        </p:nvGrpSpPr>
        <p:grpSpPr>
          <a:xfrm>
            <a:off x="982821" y="3463849"/>
            <a:ext cx="3145418" cy="1297124"/>
            <a:chOff x="1396891" y="3927503"/>
            <a:chExt cx="3145418" cy="1297124"/>
          </a:xfrm>
        </p:grpSpPr>
        <p:sp>
          <p:nvSpPr>
            <p:cNvPr id="23" name="平行四辺形 22"/>
            <p:cNvSpPr/>
            <p:nvPr/>
          </p:nvSpPr>
          <p:spPr>
            <a:xfrm rot="16200000" flipH="1">
              <a:off x="2583612" y="2816527"/>
              <a:ext cx="724623" cy="3062377"/>
            </a:xfrm>
            <a:prstGeom prst="parallelogram">
              <a:avLst>
                <a:gd name="adj" fmla="val 18819"/>
              </a:avLst>
            </a:prstGeom>
            <a:solidFill>
              <a:srgbClr val="00990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平行四辺形 23"/>
            <p:cNvSpPr/>
            <p:nvPr/>
          </p:nvSpPr>
          <p:spPr>
            <a:xfrm rot="16200000" flipH="1">
              <a:off x="2321038" y="3003356"/>
              <a:ext cx="1297124" cy="3145418"/>
            </a:xfrm>
            <a:prstGeom prst="parallelogram">
              <a:avLst>
                <a:gd name="adj" fmla="val 37663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テキスト ボックス 24"/>
            <p:cNvSpPr txBox="1"/>
            <p:nvPr/>
          </p:nvSpPr>
          <p:spPr>
            <a:xfrm rot="21102162">
              <a:off x="1691558" y="4266427"/>
              <a:ext cx="279916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b="1" dirty="0" smtClean="0"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rPr>
                <a:t>PLAYER</a:t>
              </a:r>
              <a:r>
                <a:rPr lang="ja-JP" altLang="en-US" sz="3200" b="1" dirty="0"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rPr>
                <a:t>３</a:t>
              </a:r>
              <a:endParaRPr kumimoji="1" lang="ja-JP" altLang="en-US" sz="32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Nu あんこもち 標準" panose="00000500000000000000" pitchFamily="50" charset="-128"/>
                <a:ea typeface="Nu あんこもち 標準" panose="00000500000000000000" pitchFamily="50" charset="-128"/>
              </a:endParaRPr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958779" y="4586461"/>
            <a:ext cx="3145418" cy="1297124"/>
            <a:chOff x="1396891" y="3927503"/>
            <a:chExt cx="3145418" cy="1297124"/>
          </a:xfrm>
        </p:grpSpPr>
        <p:sp>
          <p:nvSpPr>
            <p:cNvPr id="27" name="平行四辺形 26"/>
            <p:cNvSpPr/>
            <p:nvPr/>
          </p:nvSpPr>
          <p:spPr>
            <a:xfrm rot="16200000" flipH="1">
              <a:off x="2583612" y="2816527"/>
              <a:ext cx="724623" cy="3062377"/>
            </a:xfrm>
            <a:prstGeom prst="parallelogram">
              <a:avLst>
                <a:gd name="adj" fmla="val 18819"/>
              </a:avLst>
            </a:prstGeom>
            <a:solidFill>
              <a:srgbClr val="FFC00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平行四辺形 27"/>
            <p:cNvSpPr/>
            <p:nvPr/>
          </p:nvSpPr>
          <p:spPr>
            <a:xfrm rot="16200000" flipH="1">
              <a:off x="2321038" y="3003356"/>
              <a:ext cx="1297124" cy="3145418"/>
            </a:xfrm>
            <a:prstGeom prst="parallelogram">
              <a:avLst>
                <a:gd name="adj" fmla="val 37663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28"/>
            <p:cNvSpPr txBox="1"/>
            <p:nvPr/>
          </p:nvSpPr>
          <p:spPr>
            <a:xfrm rot="21102162">
              <a:off x="1691558" y="4266427"/>
              <a:ext cx="279916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b="1" dirty="0" smtClean="0"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rPr>
                <a:t>PLAYER</a:t>
              </a:r>
              <a:r>
                <a:rPr lang="ja-JP" altLang="en-US" sz="3200" b="1" dirty="0" smtClean="0">
                  <a:ln w="2222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Nu あんこもち 標準" panose="00000500000000000000" pitchFamily="50" charset="-128"/>
                  <a:ea typeface="Nu あんこもち 標準" panose="00000500000000000000" pitchFamily="50" charset="-128"/>
                </a:rPr>
                <a:t>４</a:t>
              </a:r>
              <a:endParaRPr kumimoji="1" lang="ja-JP" altLang="en-US" sz="3200" b="1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Nu あんこもち 標準" panose="00000500000000000000" pitchFamily="50" charset="-128"/>
                <a:ea typeface="Nu あんこもち 標準" panose="00000500000000000000" pitchFamily="50" charset="-128"/>
              </a:endParaRPr>
            </a:p>
          </p:txBody>
        </p:sp>
      </p:grpSp>
      <p:sp>
        <p:nvSpPr>
          <p:cNvPr id="32" name="正方形/長方形 31"/>
          <p:cNvSpPr/>
          <p:nvPr/>
        </p:nvSpPr>
        <p:spPr>
          <a:xfrm>
            <a:off x="5200005" y="842327"/>
            <a:ext cx="2822022" cy="914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206796" y="850014"/>
            <a:ext cx="2809875" cy="403249"/>
          </a:xfrm>
          <a:prstGeom prst="rect">
            <a:avLst/>
          </a:prstGeom>
          <a:gradFill flip="none" rotWithShape="1">
            <a:gsLst>
              <a:gs pos="6900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214771" y="84747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 smtClean="0">
                <a:solidFill>
                  <a:schemeClr val="bg1"/>
                </a:solidFill>
              </a:rPr>
              <a:t>死んだ原因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588139" y="1048841"/>
            <a:ext cx="2045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>
                <a:ln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3000">
                      <a:srgbClr val="FF0000">
                        <a:shade val="67500"/>
                        <a:satMod val="115000"/>
                        <a:lumMod val="78000"/>
                        <a:lumOff val="22000"/>
                      </a:srgbClr>
                    </a:gs>
                    <a:gs pos="100000">
                      <a:srgbClr val="FF0000">
                        <a:shade val="100000"/>
                        <a:satMod val="115000"/>
                        <a:lumMod val="56000"/>
                        <a:lumOff val="44000"/>
                      </a:srgbClr>
                    </a:gs>
                  </a:gsLst>
                  <a:lin ang="16200000" scaled="1"/>
                  <a:tileRect/>
                </a:gradFill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押し出死</a:t>
            </a:r>
            <a:endParaRPr kumimoji="1" lang="ja-JP" altLang="en-US" sz="4000" dirty="0">
              <a:ln>
                <a:solidFill>
                  <a:schemeClr val="tx1"/>
                </a:solidFill>
              </a:ln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3000">
                    <a:srgbClr val="FF0000">
                      <a:shade val="67500"/>
                      <a:satMod val="115000"/>
                      <a:lumMod val="78000"/>
                      <a:lumOff val="22000"/>
                    </a:srgbClr>
                  </a:gs>
                  <a:gs pos="100000">
                    <a:srgbClr val="FF0000">
                      <a:shade val="100000"/>
                      <a:satMod val="115000"/>
                      <a:lumMod val="56000"/>
                      <a:lumOff val="44000"/>
                    </a:srgbClr>
                  </a:gs>
                </a:gsLst>
                <a:lin ang="16200000" scaled="1"/>
                <a:tileRect/>
              </a:gradFill>
              <a:latin typeface="851チカラヅヨク-かなB" panose="02000600000000000000" pitchFamily="2" charset="-128"/>
              <a:ea typeface="851チカラヅヨク-かなB" panose="02000600000000000000" pitchFamily="2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132181" y="1910447"/>
            <a:ext cx="1257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>
                <a:ln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3000">
                      <a:srgbClr val="FF0000">
                        <a:shade val="67500"/>
                        <a:satMod val="115000"/>
                        <a:lumMod val="78000"/>
                        <a:lumOff val="22000"/>
                      </a:srgbClr>
                    </a:gs>
                    <a:gs pos="100000">
                      <a:srgbClr val="FF0000">
                        <a:shade val="100000"/>
                        <a:satMod val="115000"/>
                        <a:lumMod val="56000"/>
                        <a:lumOff val="44000"/>
                      </a:srgbClr>
                    </a:gs>
                  </a:gsLst>
                  <a:lin ang="16200000" scaled="1"/>
                  <a:tileRect/>
                </a:gradFill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圧死</a:t>
            </a:r>
            <a:endParaRPr lang="en-US" altLang="ja-JP" sz="4000" dirty="0" smtClean="0">
              <a:ln>
                <a:solidFill>
                  <a:schemeClr val="tx1"/>
                </a:solidFill>
              </a:ln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3000">
                    <a:srgbClr val="FF0000">
                      <a:shade val="67500"/>
                      <a:satMod val="115000"/>
                      <a:lumMod val="78000"/>
                      <a:lumOff val="22000"/>
                    </a:srgbClr>
                  </a:gs>
                  <a:gs pos="100000">
                    <a:srgbClr val="FF0000">
                      <a:shade val="100000"/>
                      <a:satMod val="115000"/>
                      <a:lumMod val="56000"/>
                      <a:lumOff val="44000"/>
                    </a:srgbClr>
                  </a:gs>
                </a:gsLst>
                <a:lin ang="16200000" scaled="1"/>
                <a:tileRect/>
              </a:gradFill>
              <a:latin typeface="851チカラヅヨク-かなB" panose="02000600000000000000" pitchFamily="2" charset="-128"/>
              <a:ea typeface="851チカラヅヨク-かなB" panose="02000600000000000000" pitchFamily="2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5132181" y="2618333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>
                <a:ln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3000">
                      <a:srgbClr val="FF0000">
                        <a:shade val="67500"/>
                        <a:satMod val="115000"/>
                        <a:lumMod val="78000"/>
                        <a:lumOff val="22000"/>
                      </a:srgbClr>
                    </a:gs>
                    <a:gs pos="100000">
                      <a:srgbClr val="FF0000">
                        <a:shade val="100000"/>
                        <a:satMod val="115000"/>
                        <a:lumMod val="56000"/>
                        <a:lumOff val="44000"/>
                      </a:srgbClr>
                    </a:gs>
                  </a:gsLst>
                  <a:lin ang="16200000" scaled="1"/>
                  <a:tileRect/>
                </a:gradFill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落下</a:t>
            </a:r>
            <a:r>
              <a:rPr lang="ja-JP" altLang="en-US" sz="4000" dirty="0">
                <a:ln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3000">
                      <a:srgbClr val="FF0000">
                        <a:shade val="67500"/>
                        <a:satMod val="115000"/>
                        <a:lumMod val="78000"/>
                        <a:lumOff val="22000"/>
                      </a:srgbClr>
                    </a:gs>
                    <a:gs pos="100000">
                      <a:srgbClr val="FF0000">
                        <a:shade val="100000"/>
                        <a:satMod val="115000"/>
                        <a:lumMod val="56000"/>
                        <a:lumOff val="44000"/>
                      </a:srgbClr>
                    </a:gs>
                  </a:gsLst>
                  <a:lin ang="16200000" scaled="1"/>
                  <a:tileRect/>
                </a:gradFill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死</a:t>
            </a:r>
            <a:endParaRPr lang="en-US" altLang="ja-JP" sz="4000" dirty="0" smtClean="0">
              <a:ln>
                <a:solidFill>
                  <a:schemeClr val="tx1"/>
                </a:solidFill>
              </a:ln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3000">
                    <a:srgbClr val="FF0000">
                      <a:shade val="67500"/>
                      <a:satMod val="115000"/>
                      <a:lumMod val="78000"/>
                      <a:lumOff val="22000"/>
                    </a:srgbClr>
                  </a:gs>
                  <a:gs pos="100000">
                    <a:srgbClr val="FF0000">
                      <a:shade val="100000"/>
                      <a:satMod val="115000"/>
                      <a:lumMod val="56000"/>
                      <a:lumOff val="44000"/>
                    </a:srgbClr>
                  </a:gs>
                </a:gsLst>
                <a:lin ang="16200000" scaled="1"/>
                <a:tileRect/>
              </a:gradFill>
              <a:latin typeface="851チカラヅヨク-かなB" panose="02000600000000000000" pitchFamily="2" charset="-128"/>
              <a:ea typeface="851チカラヅヨク-かなB" panose="02000600000000000000" pitchFamily="2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096450" y="337194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>
                <a:ln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3000">
                      <a:srgbClr val="FF0000">
                        <a:shade val="67500"/>
                        <a:satMod val="115000"/>
                        <a:lumMod val="78000"/>
                        <a:lumOff val="22000"/>
                      </a:srgbClr>
                    </a:gs>
                    <a:gs pos="100000">
                      <a:srgbClr val="FF0000">
                        <a:shade val="100000"/>
                        <a:satMod val="115000"/>
                        <a:lumMod val="56000"/>
                        <a:lumOff val="44000"/>
                      </a:srgbClr>
                    </a:gs>
                  </a:gsLst>
                  <a:lin ang="16200000" scaled="1"/>
                  <a:tileRect/>
                </a:gradFill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焼死</a:t>
            </a:r>
            <a:endParaRPr lang="en-US" altLang="ja-JP" sz="4000" dirty="0" smtClean="0">
              <a:ln>
                <a:solidFill>
                  <a:schemeClr val="tx1"/>
                </a:solidFill>
              </a:ln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3000">
                    <a:srgbClr val="FF0000">
                      <a:shade val="67500"/>
                      <a:satMod val="115000"/>
                      <a:lumMod val="78000"/>
                      <a:lumOff val="22000"/>
                    </a:srgbClr>
                  </a:gs>
                  <a:gs pos="100000">
                    <a:srgbClr val="FF0000">
                      <a:shade val="100000"/>
                      <a:satMod val="115000"/>
                      <a:lumMod val="56000"/>
                      <a:lumOff val="44000"/>
                    </a:srgbClr>
                  </a:gs>
                </a:gsLst>
                <a:lin ang="16200000" scaled="1"/>
                <a:tileRect/>
              </a:gradFill>
              <a:latin typeface="851チカラヅヨク-かなB" panose="02000600000000000000" pitchFamily="2" charset="-128"/>
              <a:ea typeface="851チカラヅヨク-かなB" panose="02000600000000000000" pitchFamily="2" charset="-128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8211247" y="2450291"/>
            <a:ext cx="2052165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dist"/>
            <a:r>
              <a:rPr kumimoji="1" lang="en-US" altLang="ja-JP" sz="3200" b="1" dirty="0" smtClean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START</a:t>
            </a:r>
            <a:endParaRPr kumimoji="1" lang="ja-JP" altLang="en-US" sz="3200" b="1" dirty="0"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Nu あんこもち 標準" panose="00000500000000000000" pitchFamily="50" charset="-128"/>
              <a:ea typeface="Nu あんこもち 標準" panose="00000500000000000000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8211247" y="3141110"/>
            <a:ext cx="222048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FINISH</a:t>
            </a:r>
            <a:endParaRPr kumimoji="1" lang="ja-JP" altLang="en-US" sz="3200" b="1" dirty="0"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Nu あんこもち 標準" panose="00000500000000000000" pitchFamily="50" charset="-128"/>
              <a:ea typeface="Nu あんこもち 標準" panose="00000500000000000000" pitchFamily="50" charset="-128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096450" y="433546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>
                <a:ln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0070C0"/>
                    </a:gs>
                    <a:gs pos="53000">
                      <a:srgbClr val="0070C0">
                        <a:lumMod val="75000"/>
                        <a:lumOff val="25000"/>
                      </a:srgbClr>
                    </a:gs>
                    <a:gs pos="100000">
                      <a:srgbClr val="0070C0">
                        <a:lumMod val="55000"/>
                        <a:lumOff val="45000"/>
                      </a:srgbClr>
                    </a:gs>
                  </a:gsLst>
                  <a:lin ang="16200000" scaled="1"/>
                  <a:tileRect/>
                </a:gradFill>
                <a:latin typeface="851チカラヅヨク-かなB" panose="02000600000000000000" pitchFamily="2" charset="-128"/>
                <a:ea typeface="851チカラヅヨク-かなB" panose="02000600000000000000" pitchFamily="2" charset="-128"/>
              </a:rPr>
              <a:t>生存</a:t>
            </a:r>
            <a:endParaRPr lang="en-US" altLang="ja-JP" sz="4000" dirty="0" smtClean="0">
              <a:ln>
                <a:solidFill>
                  <a:schemeClr val="tx1"/>
                </a:solidFill>
              </a:ln>
              <a:gradFill flip="none" rotWithShape="1">
                <a:gsLst>
                  <a:gs pos="0">
                    <a:srgbClr val="0070C0"/>
                  </a:gs>
                  <a:gs pos="53000">
                    <a:srgbClr val="0070C0">
                      <a:lumMod val="75000"/>
                      <a:lumOff val="25000"/>
                    </a:srgbClr>
                  </a:gs>
                  <a:gs pos="100000">
                    <a:srgbClr val="0070C0">
                      <a:lumMod val="55000"/>
                      <a:lumOff val="45000"/>
                    </a:srgbClr>
                  </a:gs>
                </a:gsLst>
                <a:lin ang="16200000" scaled="1"/>
                <a:tileRect/>
              </a:gradFill>
              <a:latin typeface="851チカラヅヨク-かなB" panose="02000600000000000000" pitchFamily="2" charset="-128"/>
              <a:ea typeface="851チカラヅヨク-かなB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2876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図 7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2"/>
          <a:stretch/>
        </p:blipFill>
        <p:spPr>
          <a:xfrm>
            <a:off x="3769558" y="5168147"/>
            <a:ext cx="658586" cy="871793"/>
          </a:xfrm>
          <a:prstGeom prst="rect">
            <a:avLst/>
          </a:prstGeom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165" y="2283369"/>
            <a:ext cx="3925499" cy="963088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551" y="2133752"/>
            <a:ext cx="1497838" cy="912580"/>
          </a:xfrm>
          <a:prstGeom prst="rect">
            <a:avLst/>
          </a:prstGeom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633" y="4318644"/>
            <a:ext cx="3925499" cy="963088"/>
          </a:xfrm>
          <a:prstGeom prst="rect">
            <a:avLst/>
          </a:prstGeom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78" y="4196426"/>
            <a:ext cx="1497838" cy="91258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76" y="3163720"/>
            <a:ext cx="658586" cy="89069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250" y="2609491"/>
            <a:ext cx="3924346" cy="363922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2" y="6224353"/>
            <a:ext cx="1273379" cy="524498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520250" y="2352301"/>
            <a:ext cx="3924346" cy="811418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32" y="6115204"/>
            <a:ext cx="218298" cy="218298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1" y="4906004"/>
            <a:ext cx="672063" cy="672063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87" y="6579257"/>
            <a:ext cx="336389" cy="218969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9697">
            <a:off x="11345647" y="2328107"/>
            <a:ext cx="375177" cy="562766"/>
          </a:xfrm>
          <a:prstGeom prst="rect">
            <a:avLst/>
          </a:prstGeom>
        </p:spPr>
      </p:pic>
      <p:sp>
        <p:nvSpPr>
          <p:cNvPr id="49" name="正方形/長方形 48"/>
          <p:cNvSpPr/>
          <p:nvPr/>
        </p:nvSpPr>
        <p:spPr>
          <a:xfrm>
            <a:off x="4441050" y="2401438"/>
            <a:ext cx="914869" cy="585334"/>
          </a:xfrm>
          <a:prstGeom prst="rect">
            <a:avLst/>
          </a:prstGeom>
          <a:blipFill dpi="0" rotWithShape="1">
            <a:blip r:embed="rId1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794360" y="148581"/>
            <a:ext cx="1613912" cy="875855"/>
          </a:xfrm>
          <a:prstGeom prst="rect">
            <a:avLst/>
          </a:prstGeom>
          <a:blipFill>
            <a:blip r:embed="rId17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55" y="4054415"/>
            <a:ext cx="225549" cy="644426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40" y="4959519"/>
            <a:ext cx="564624" cy="846936"/>
          </a:xfrm>
          <a:prstGeom prst="rect">
            <a:avLst/>
          </a:prstGeom>
        </p:spPr>
      </p:pic>
      <p:sp>
        <p:nvSpPr>
          <p:cNvPr id="44" name="正方形/長方形 43"/>
          <p:cNvSpPr/>
          <p:nvPr/>
        </p:nvSpPr>
        <p:spPr>
          <a:xfrm rot="19597349">
            <a:off x="3546555" y="2369716"/>
            <a:ext cx="446007" cy="440652"/>
          </a:xfrm>
          <a:prstGeom prst="rect">
            <a:avLst/>
          </a:prstGeom>
          <a:blipFill dpi="0" rotWithShape="1">
            <a:blip r:embed="rId21">
              <a:alphaModFix amt="55000"/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9905" y="172903"/>
            <a:ext cx="462224" cy="458515"/>
          </a:xfrm>
          <a:prstGeom prst="rect">
            <a:avLst/>
          </a:prstGeom>
          <a:blipFill>
            <a:blip r:embed="rId23">
              <a:alphaModFix amt="65000"/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4347" y="91200"/>
            <a:ext cx="1034981" cy="990619"/>
          </a:xfrm>
          <a:prstGeom prst="rect">
            <a:avLst/>
          </a:prstGeom>
          <a:blipFill>
            <a:blip r:embed="rId25">
              <a:alphaModFix amt="65000"/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702476" y="176296"/>
            <a:ext cx="283267" cy="451728"/>
          </a:xfrm>
          <a:prstGeom prst="rect">
            <a:avLst/>
          </a:prstGeom>
          <a:blipFill>
            <a:blip r:embed="rId27">
              <a:alphaModFix amt="65000"/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6" name="グループ化 65"/>
          <p:cNvGrpSpPr/>
          <p:nvPr/>
        </p:nvGrpSpPr>
        <p:grpSpPr>
          <a:xfrm>
            <a:off x="6743326" y="2422326"/>
            <a:ext cx="601212" cy="483026"/>
            <a:chOff x="6743326" y="2422326"/>
            <a:chExt cx="601212" cy="483026"/>
          </a:xfrm>
        </p:grpSpPr>
        <p:sp>
          <p:nvSpPr>
            <p:cNvPr id="46" name="正方形/長方形 45"/>
            <p:cNvSpPr/>
            <p:nvPr/>
          </p:nvSpPr>
          <p:spPr>
            <a:xfrm rot="1509493">
              <a:off x="6743326" y="2422326"/>
              <a:ext cx="437221" cy="483026"/>
            </a:xfrm>
            <a:prstGeom prst="rect">
              <a:avLst/>
            </a:prstGeom>
            <a:blipFill dpi="0" rotWithShape="1">
              <a:blip r:embed="rId29">
                <a:alphaModFix amt="75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正方形/長方形 50"/>
            <p:cNvSpPr/>
            <p:nvPr/>
          </p:nvSpPr>
          <p:spPr>
            <a:xfrm rot="1555187" flipH="1">
              <a:off x="7161838" y="2422946"/>
              <a:ext cx="182700" cy="443355"/>
            </a:xfrm>
            <a:prstGeom prst="rect">
              <a:avLst/>
            </a:prstGeom>
            <a:blipFill dpi="0" rotWithShape="1">
              <a:blip r:embed="rId31">
                <a:alphaModFix amt="75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3" name="正方形/長方形 52"/>
          <p:cNvSpPr/>
          <p:nvPr/>
        </p:nvSpPr>
        <p:spPr>
          <a:xfrm>
            <a:off x="3892245" y="375000"/>
            <a:ext cx="266356" cy="241160"/>
          </a:xfrm>
          <a:prstGeom prst="rect">
            <a:avLst/>
          </a:prstGeom>
          <a:blipFill>
            <a:blip r:embed="rId33">
              <a:alphaModFix amt="65000"/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 rot="1509493">
            <a:off x="4836764" y="161450"/>
            <a:ext cx="437221" cy="483026"/>
          </a:xfrm>
          <a:prstGeom prst="rect">
            <a:avLst/>
          </a:prstGeom>
          <a:blipFill dpi="0" rotWithShape="1">
            <a:blip r:embed="rId29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 rot="1555187" flipH="1">
            <a:off x="6039856" y="273902"/>
            <a:ext cx="182700" cy="443355"/>
          </a:xfrm>
          <a:prstGeom prst="rect">
            <a:avLst/>
          </a:prstGeom>
          <a:blipFill dpi="0" rotWithShape="1">
            <a:blip r:embed="rId31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 rot="2002651" flipH="1">
            <a:off x="5806033" y="2372965"/>
            <a:ext cx="446007" cy="440652"/>
          </a:xfrm>
          <a:prstGeom prst="rect">
            <a:avLst/>
          </a:prstGeom>
          <a:blipFill dpi="0" rotWithShape="1">
            <a:blip r:embed="rId21">
              <a:alphaModFix amt="55000"/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565" y="2226722"/>
            <a:ext cx="1497838" cy="912580"/>
          </a:xfrm>
          <a:prstGeom prst="rect">
            <a:avLst/>
          </a:prstGeom>
        </p:spPr>
      </p:pic>
      <p:grpSp>
        <p:nvGrpSpPr>
          <p:cNvPr id="79" name="グループ化 78"/>
          <p:cNvGrpSpPr/>
          <p:nvPr/>
        </p:nvGrpSpPr>
        <p:grpSpPr>
          <a:xfrm>
            <a:off x="3637159" y="4167951"/>
            <a:ext cx="3937516" cy="1113781"/>
            <a:chOff x="3637159" y="4167951"/>
            <a:chExt cx="3937516" cy="1113781"/>
          </a:xfrm>
        </p:grpSpPr>
        <p:pic>
          <p:nvPicPr>
            <p:cNvPr id="75" name="図 74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9176" y="4318644"/>
              <a:ext cx="3925499" cy="963088"/>
            </a:xfrm>
            <a:prstGeom prst="rect">
              <a:avLst/>
            </a:prstGeom>
          </p:spPr>
        </p:pic>
        <p:pic>
          <p:nvPicPr>
            <p:cNvPr id="76" name="図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762" y="4167951"/>
              <a:ext cx="1497838" cy="912580"/>
            </a:xfrm>
            <a:prstGeom prst="rect">
              <a:avLst/>
            </a:prstGeom>
            <a:effectLst>
              <a:glow rad="63500">
                <a:srgbClr val="92D050">
                  <a:alpha val="41000"/>
                </a:srgbClr>
              </a:glow>
            </a:effectLst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62242">
              <a:off x="3637159" y="4278105"/>
              <a:ext cx="464389" cy="464389"/>
            </a:xfrm>
            <a:prstGeom prst="rect">
              <a:avLst/>
            </a:prstGeom>
            <a:effectLst>
              <a:glow rad="63500">
                <a:srgbClr val="FFC000">
                  <a:alpha val="70000"/>
                </a:srgbClr>
              </a:glow>
            </a:effectLst>
          </p:spPr>
        </p:pic>
        <p:pic>
          <p:nvPicPr>
            <p:cNvPr id="47" name="図 46"/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9057">
              <a:off x="6066742" y="4309412"/>
              <a:ext cx="407274" cy="407274"/>
            </a:xfrm>
            <a:prstGeom prst="rect">
              <a:avLst/>
            </a:prstGeom>
            <a:effectLst>
              <a:glow rad="63500">
                <a:srgbClr val="FF0000">
                  <a:alpha val="70000"/>
                </a:srgbClr>
              </a:glow>
            </a:effectLst>
          </p:spPr>
        </p:pic>
        <p:pic>
          <p:nvPicPr>
            <p:cNvPr id="77" name="図 76"/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6224">
              <a:off x="6992862" y="4352509"/>
              <a:ext cx="358350" cy="537526"/>
            </a:xfrm>
            <a:prstGeom prst="rect">
              <a:avLst/>
            </a:prstGeom>
            <a:effectLst>
              <a:glow rad="63500">
                <a:srgbClr val="92D050">
                  <a:alpha val="65000"/>
                </a:srgbClr>
              </a:glow>
            </a:effectLst>
          </p:spPr>
        </p:pic>
      </p:grpSp>
      <p:pic>
        <p:nvPicPr>
          <p:cNvPr id="80" name="図 79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33" y="1970617"/>
            <a:ext cx="1269841" cy="2539682"/>
          </a:xfrm>
          <a:prstGeom prst="rect">
            <a:avLst/>
          </a:prstGeom>
          <a:effectLst>
            <a:glow rad="38100">
              <a:srgbClr val="FFC000">
                <a:alpha val="7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549085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7097894" y="377297"/>
            <a:ext cx="4813161" cy="5375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3" y="377297"/>
            <a:ext cx="2870889" cy="478481"/>
          </a:xfrm>
          <a:prstGeom prst="rect">
            <a:avLst/>
          </a:prstGeom>
          <a:effectLst>
            <a:glow rad="38100">
              <a:schemeClr val="tx1"/>
            </a:glow>
          </a:effec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4" y="1108094"/>
            <a:ext cx="2637976" cy="439663"/>
          </a:xfrm>
          <a:prstGeom prst="rect">
            <a:avLst/>
          </a:prstGeom>
          <a:effectLst>
            <a:glow rad="38100">
              <a:schemeClr val="tx1"/>
            </a:glow>
          </a:effectLst>
        </p:spPr>
      </p:pic>
      <p:grpSp>
        <p:nvGrpSpPr>
          <p:cNvPr id="4" name="グループ化 3"/>
          <p:cNvGrpSpPr/>
          <p:nvPr/>
        </p:nvGrpSpPr>
        <p:grpSpPr>
          <a:xfrm>
            <a:off x="7159923" y="2550945"/>
            <a:ext cx="2165229" cy="1593565"/>
            <a:chOff x="2553418" y="2495356"/>
            <a:chExt cx="2165229" cy="1593565"/>
          </a:xfrm>
        </p:grpSpPr>
        <p:sp>
          <p:nvSpPr>
            <p:cNvPr id="2" name="正方形/長方形 1"/>
            <p:cNvSpPr/>
            <p:nvPr/>
          </p:nvSpPr>
          <p:spPr>
            <a:xfrm>
              <a:off x="2553418" y="2950234"/>
              <a:ext cx="2165229" cy="113868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76200">
              <a:solidFill>
                <a:srgbClr val="92D05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3954" y="2495356"/>
              <a:ext cx="2027441" cy="1032847"/>
            </a:xfrm>
            <a:prstGeom prst="rect">
              <a:avLst/>
            </a:prstGeom>
          </p:spPr>
        </p:pic>
      </p:grpSp>
      <p:grpSp>
        <p:nvGrpSpPr>
          <p:cNvPr id="10" name="グループ化 9"/>
          <p:cNvGrpSpPr/>
          <p:nvPr/>
        </p:nvGrpSpPr>
        <p:grpSpPr>
          <a:xfrm>
            <a:off x="1086928" y="2550945"/>
            <a:ext cx="5926347" cy="1593565"/>
            <a:chOff x="1086928" y="2550945"/>
            <a:chExt cx="5926347" cy="1593565"/>
          </a:xfrm>
        </p:grpSpPr>
        <p:sp>
          <p:nvSpPr>
            <p:cNvPr id="7" name="正方形/長方形 6"/>
            <p:cNvSpPr/>
            <p:nvPr/>
          </p:nvSpPr>
          <p:spPr>
            <a:xfrm>
              <a:off x="1086928" y="3012087"/>
              <a:ext cx="5926347" cy="1132423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76200">
              <a:solidFill>
                <a:srgbClr val="FFC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850" y="2550945"/>
              <a:ext cx="2641270" cy="102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290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26571" y="523271"/>
            <a:ext cx="10868298" cy="340940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69" y="1103341"/>
            <a:ext cx="7724301" cy="81083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3" y="3396343"/>
            <a:ext cx="1675841" cy="167584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2939143"/>
            <a:ext cx="1454093" cy="1454093"/>
          </a:xfrm>
          <a:prstGeom prst="rect">
            <a:avLst/>
          </a:prstGeom>
        </p:spPr>
      </p:pic>
      <p:grpSp>
        <p:nvGrpSpPr>
          <p:cNvPr id="5" name="グループ化 4"/>
          <p:cNvGrpSpPr/>
          <p:nvPr/>
        </p:nvGrpSpPr>
        <p:grpSpPr>
          <a:xfrm>
            <a:off x="696152" y="293086"/>
            <a:ext cx="7720148" cy="812698"/>
            <a:chOff x="2105297" y="5504594"/>
            <a:chExt cx="7720148" cy="812698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5297" y="5506454"/>
              <a:ext cx="7720148" cy="810838"/>
            </a:xfrm>
            <a:prstGeom prst="rect">
              <a:avLst/>
            </a:prstGeom>
          </p:spPr>
        </p:pic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3784" y="5504594"/>
              <a:ext cx="4203174" cy="812698"/>
            </a:xfrm>
            <a:prstGeom prst="rect">
              <a:avLst/>
            </a:prstGeom>
          </p:spPr>
        </p:pic>
      </p:grpSp>
      <p:grpSp>
        <p:nvGrpSpPr>
          <p:cNvPr id="21" name="グループ化 20"/>
          <p:cNvGrpSpPr/>
          <p:nvPr/>
        </p:nvGrpSpPr>
        <p:grpSpPr>
          <a:xfrm>
            <a:off x="803401" y="1960298"/>
            <a:ext cx="4258224" cy="682596"/>
            <a:chOff x="1549551" y="5034557"/>
            <a:chExt cx="10642449" cy="810838"/>
          </a:xfrm>
        </p:grpSpPr>
        <p:pic>
          <p:nvPicPr>
            <p:cNvPr id="18" name="図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785" y="5034557"/>
              <a:ext cx="8340215" cy="810838"/>
            </a:xfrm>
            <a:prstGeom prst="rect">
              <a:avLst/>
            </a:prstGeom>
          </p:spPr>
        </p:pic>
        <p:grpSp>
          <p:nvGrpSpPr>
            <p:cNvPr id="14" name="グループ化 13"/>
            <p:cNvGrpSpPr/>
            <p:nvPr/>
          </p:nvGrpSpPr>
          <p:grpSpPr>
            <a:xfrm>
              <a:off x="1549551" y="5072184"/>
              <a:ext cx="7364351" cy="735584"/>
              <a:chOff x="-1218926" y="4904121"/>
              <a:chExt cx="12765869" cy="1414690"/>
            </a:xfrm>
          </p:grpSpPr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18926" y="4904121"/>
                <a:ext cx="12765869" cy="1414690"/>
              </a:xfrm>
              <a:prstGeom prst="rect">
                <a:avLst/>
              </a:prstGeom>
            </p:spPr>
          </p:pic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0664" y="5072184"/>
                <a:ext cx="1011156" cy="1078566"/>
              </a:xfrm>
              <a:prstGeom prst="rect">
                <a:avLst/>
              </a:prstGeom>
            </p:spPr>
          </p:pic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5860" y="5095743"/>
                <a:ext cx="996032" cy="1055007"/>
              </a:xfrm>
              <a:prstGeom prst="rect">
                <a:avLst/>
              </a:prstGeom>
            </p:spPr>
          </p:pic>
          <p:pic>
            <p:nvPicPr>
              <p:cNvPr id="11" name="図 10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8763" y="5072184"/>
                <a:ext cx="2425398" cy="1155555"/>
              </a:xfrm>
              <a:prstGeom prst="rect">
                <a:avLst/>
              </a:prstGeom>
            </p:spPr>
          </p:pic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5914" y="5033688"/>
                <a:ext cx="2438095" cy="1155556"/>
              </a:xfrm>
              <a:prstGeom prst="rect">
                <a:avLst/>
              </a:prstGeom>
            </p:spPr>
          </p:pic>
        </p:grp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8772" y="5211099"/>
              <a:ext cx="1335130" cy="457754"/>
            </a:xfrm>
            <a:prstGeom prst="rect">
              <a:avLst/>
            </a:prstGeom>
          </p:spPr>
        </p:pic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2322" y="5130331"/>
              <a:ext cx="1588610" cy="619289"/>
            </a:xfrm>
            <a:prstGeom prst="rect">
              <a:avLst/>
            </a:prstGeom>
          </p:spPr>
        </p:pic>
      </p:grpSp>
      <p:pic>
        <p:nvPicPr>
          <p:cNvPr id="15" name="図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071" y="4452636"/>
            <a:ext cx="3926309" cy="81083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481" y="5449174"/>
            <a:ext cx="3298097" cy="4572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1" y="750102"/>
            <a:ext cx="1347280" cy="215344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3" y="1434166"/>
            <a:ext cx="1428354" cy="300374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535" y="1381130"/>
            <a:ext cx="1235744" cy="165005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297" y="524955"/>
            <a:ext cx="2202270" cy="332819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64" y="4123321"/>
            <a:ext cx="7517019" cy="1146147"/>
          </a:xfrm>
          <a:prstGeom prst="rect">
            <a:avLst/>
          </a:prstGeom>
        </p:spPr>
      </p:pic>
      <p:sp>
        <p:nvSpPr>
          <p:cNvPr id="25" name="正方形/長方形 24"/>
          <p:cNvSpPr/>
          <p:nvPr/>
        </p:nvSpPr>
        <p:spPr>
          <a:xfrm>
            <a:off x="1848944" y="6097018"/>
            <a:ext cx="2282260" cy="50088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六角形 26"/>
          <p:cNvSpPr/>
          <p:nvPr/>
        </p:nvSpPr>
        <p:spPr>
          <a:xfrm>
            <a:off x="6566639" y="3101443"/>
            <a:ext cx="1559039" cy="901420"/>
          </a:xfrm>
          <a:prstGeom prst="hexagon">
            <a:avLst/>
          </a:prstGeom>
          <a:solidFill>
            <a:schemeClr val="bg2">
              <a:lumMod val="25000"/>
              <a:alpha val="7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7569081" y="63103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3154364" y="3905076"/>
            <a:ext cx="1236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 smtClean="0">
                <a:ln w="25400" cap="flat" cmpd="sng">
                  <a:solidFill>
                    <a:schemeClr val="tx1"/>
                  </a:solidFill>
                  <a:round/>
                </a:ln>
                <a:gradFill>
                  <a:gsLst>
                    <a:gs pos="23000">
                      <a:schemeClr val="bg2">
                        <a:lumMod val="90000"/>
                      </a:schemeClr>
                    </a:gs>
                    <a:gs pos="53000">
                      <a:schemeClr val="bg1"/>
                    </a:gs>
                    <a:gs pos="83000">
                      <a:schemeClr val="bg2">
                        <a:lumMod val="90000"/>
                      </a:schemeClr>
                    </a:gs>
                  </a:gsLst>
                  <a:lin ang="5400000" scaled="1"/>
                </a:gradFill>
                <a:latin typeface="Cooper Black" panose="0208090404030B020404" pitchFamily="18" charset="0"/>
                <a:ea typeface="HGS明朝E" panose="02020900000000000000" pitchFamily="18" charset="-128"/>
                <a:cs typeface="Leelawadee UI" panose="020B0502040204020203" pitchFamily="34" charset="-34"/>
              </a:rPr>
              <a:t>TIME</a:t>
            </a:r>
            <a:endParaRPr lang="ja-JP" altLang="en-US" sz="2800" dirty="0">
              <a:ln w="25400" cap="flat" cmpd="sng">
                <a:solidFill>
                  <a:schemeClr val="tx1"/>
                </a:solidFill>
                <a:round/>
              </a:ln>
              <a:gradFill>
                <a:gsLst>
                  <a:gs pos="23000">
                    <a:schemeClr val="bg2">
                      <a:lumMod val="90000"/>
                    </a:schemeClr>
                  </a:gs>
                  <a:gs pos="53000">
                    <a:schemeClr val="bg1"/>
                  </a:gs>
                  <a:gs pos="83000">
                    <a:schemeClr val="bg2">
                      <a:lumMod val="90000"/>
                    </a:schemeClr>
                  </a:gs>
                </a:gsLst>
                <a:lin ang="5400000" scaled="1"/>
              </a:gradFill>
              <a:latin typeface="Cooper Black" panose="0208090404030B020404" pitchFamily="18" charset="0"/>
              <a:ea typeface="HGS明朝E" panose="02020900000000000000" pitchFamily="18" charset="-128"/>
              <a:cs typeface="Leelawadee UI" panose="020B0502040204020203" pitchFamily="34" charset="-34"/>
            </a:endParaRP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21" y="5405584"/>
            <a:ext cx="2410686" cy="33497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225" y="4049260"/>
            <a:ext cx="2400000" cy="1523809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071" y="4499033"/>
            <a:ext cx="3926309" cy="810838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225" y="4095657"/>
            <a:ext cx="2400000" cy="1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7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152" y="4789557"/>
            <a:ext cx="6295860" cy="1550857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12192000" cy="478955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400" dirty="0">
              <a:solidFill>
                <a:schemeClr val="bg1"/>
              </a:solidFill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590012" y="3428999"/>
            <a:ext cx="4515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保存しますか？</a:t>
            </a:r>
            <a:endParaRPr kumimoji="1" lang="ja-JP" altLang="en-US" sz="48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1275933" y="5388738"/>
            <a:ext cx="2314079" cy="496292"/>
            <a:chOff x="1852479" y="4988896"/>
            <a:chExt cx="4805030" cy="1380139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479" y="4988896"/>
              <a:ext cx="4805030" cy="1380139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139" y="5277769"/>
              <a:ext cx="3243710" cy="802392"/>
            </a:xfrm>
            <a:prstGeom prst="rect">
              <a:avLst/>
            </a:prstGeom>
          </p:spPr>
        </p:pic>
      </p:grpSp>
      <p:pic>
        <p:nvPicPr>
          <p:cNvPr id="14" name="図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879" y="3197266"/>
            <a:ext cx="1822648" cy="463466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403883" y="1836708"/>
            <a:ext cx="6372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 dirty="0" smtClean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０１２３４５６７８９</a:t>
            </a:r>
            <a:endParaRPr kumimoji="1" lang="ja-JP" altLang="en-US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1609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3290974"/>
            <a:ext cx="12192000" cy="356702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400" dirty="0">
              <a:solidFill>
                <a:schemeClr val="bg1"/>
              </a:solidFill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791" y="0"/>
            <a:ext cx="2812209" cy="2812209"/>
          </a:xfrm>
          <a:prstGeom prst="rect">
            <a:avLst/>
          </a:prstGeom>
        </p:spPr>
      </p:pic>
      <p:grpSp>
        <p:nvGrpSpPr>
          <p:cNvPr id="17" name="グループ化 16"/>
          <p:cNvGrpSpPr/>
          <p:nvPr/>
        </p:nvGrpSpPr>
        <p:grpSpPr>
          <a:xfrm>
            <a:off x="2070337" y="364460"/>
            <a:ext cx="2544796" cy="2687131"/>
            <a:chOff x="3234904" y="241538"/>
            <a:chExt cx="2544796" cy="2687131"/>
          </a:xfrm>
        </p:grpSpPr>
        <p:sp>
          <p:nvSpPr>
            <p:cNvPr id="5" name="ドーナツ 4"/>
            <p:cNvSpPr/>
            <p:nvPr/>
          </p:nvSpPr>
          <p:spPr>
            <a:xfrm>
              <a:off x="3554084" y="634040"/>
              <a:ext cx="1897811" cy="1897811"/>
            </a:xfrm>
            <a:prstGeom prst="donut">
              <a:avLst>
                <a:gd name="adj" fmla="val 6345"/>
              </a:avLst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ドーナツ 5"/>
            <p:cNvSpPr/>
            <p:nvPr/>
          </p:nvSpPr>
          <p:spPr>
            <a:xfrm>
              <a:off x="3735238" y="815194"/>
              <a:ext cx="1535502" cy="1535502"/>
            </a:xfrm>
            <a:prstGeom prst="donut">
              <a:avLst>
                <a:gd name="adj" fmla="val 3378"/>
              </a:avLst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9" name="直線コネクタ 8"/>
            <p:cNvCxnSpPr/>
            <p:nvPr/>
          </p:nvCxnSpPr>
          <p:spPr>
            <a:xfrm flipH="1">
              <a:off x="4502984" y="241538"/>
              <a:ext cx="1" cy="96615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H="1">
              <a:off x="4502984" y="1962511"/>
              <a:ext cx="1" cy="96615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 flipH="1" flipV="1">
              <a:off x="4891180" y="1582945"/>
              <a:ext cx="888520" cy="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/>
          </p:nvCxnSpPr>
          <p:spPr>
            <a:xfrm flipH="1" flipV="1">
              <a:off x="3234904" y="1582944"/>
              <a:ext cx="888520" cy="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ドーナツ 13"/>
            <p:cNvSpPr/>
            <p:nvPr/>
          </p:nvSpPr>
          <p:spPr>
            <a:xfrm>
              <a:off x="4123424" y="1199064"/>
              <a:ext cx="759130" cy="759130"/>
            </a:xfrm>
            <a:prstGeom prst="donut">
              <a:avLst>
                <a:gd name="adj" fmla="val 1898"/>
              </a:avLst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フレーム 14"/>
            <p:cNvSpPr/>
            <p:nvPr/>
          </p:nvSpPr>
          <p:spPr>
            <a:xfrm>
              <a:off x="4339087" y="1414727"/>
              <a:ext cx="327804" cy="327804"/>
            </a:xfrm>
            <a:prstGeom prst="frame">
              <a:avLst>
                <a:gd name="adj1" fmla="val 1974"/>
              </a:avLst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ドーナツ 15"/>
            <p:cNvSpPr/>
            <p:nvPr/>
          </p:nvSpPr>
          <p:spPr>
            <a:xfrm>
              <a:off x="3902365" y="982325"/>
              <a:ext cx="1201238" cy="1201238"/>
            </a:xfrm>
            <a:prstGeom prst="donut">
              <a:avLst>
                <a:gd name="adj" fmla="val 856"/>
              </a:avLst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962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77638"/>
            <a:ext cx="491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（</a:t>
            </a:r>
            <a:r>
              <a:rPr lang="en-US" altLang="ja-JP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</a:t>
            </a:r>
            <a:r>
              <a:rPr lang="ja-JP" altLang="en-US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）</a:t>
            </a:r>
            <a:r>
              <a:rPr lang="en-US" altLang="ja-JP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COMPILE HEART/MOLDWORKs Inc.</a:t>
            </a:r>
            <a:endParaRPr kumimoji="1" lang="ja-JP" altLang="en-US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72" b="95821" l="9794" r="896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05" y="77638"/>
            <a:ext cx="499853" cy="43157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38158" y="509212"/>
            <a:ext cx="1244001" cy="110577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1" t="64647" r="35764" b="25138"/>
          <a:stretch/>
        </p:blipFill>
        <p:spPr>
          <a:xfrm>
            <a:off x="3416060" y="773116"/>
            <a:ext cx="966159" cy="57797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62" t="66323" r="37050" b="25139"/>
          <a:stretch/>
        </p:blipFill>
        <p:spPr>
          <a:xfrm>
            <a:off x="2984738" y="867836"/>
            <a:ext cx="431322" cy="48307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7542248" y="509212"/>
            <a:ext cx="32207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72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Javanese Text" panose="02000000000000000000" pitchFamily="2" charset="0"/>
              </a:rPr>
              <a:t>Shooter</a:t>
            </a:r>
            <a:endParaRPr kumimoji="1" lang="ja-JP" altLang="en-US" sz="72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Javanese Text" panose="02000000000000000000" pitchFamily="2" charset="0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457621" y="519076"/>
            <a:ext cx="1264927" cy="1190465"/>
            <a:chOff x="1863305" y="1709541"/>
            <a:chExt cx="5617163" cy="5286501"/>
          </a:xfrm>
        </p:grpSpPr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6"/>
            <a:stretch/>
          </p:blipFill>
          <p:spPr>
            <a:xfrm>
              <a:off x="1863305" y="1709541"/>
              <a:ext cx="5617163" cy="5286501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966" y="3556917"/>
              <a:ext cx="1874181" cy="2109270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3994" y="3557191"/>
              <a:ext cx="1871039" cy="2108995"/>
            </a:xfrm>
            <a:prstGeom prst="rect">
              <a:avLst/>
            </a:prstGeom>
          </p:spPr>
        </p:pic>
      </p:grpSp>
      <p:sp>
        <p:nvSpPr>
          <p:cNvPr id="10" name="テキスト ボックス 9"/>
          <p:cNvSpPr txBox="1"/>
          <p:nvPr/>
        </p:nvSpPr>
        <p:spPr>
          <a:xfrm>
            <a:off x="149781" y="1614991"/>
            <a:ext cx="65325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SCORE</a:t>
            </a:r>
            <a:r>
              <a:rPr lang="ja-JP" altLang="en-US" sz="440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  </a:t>
            </a:r>
            <a:r>
              <a:rPr lang="en-US" altLang="ja-JP" sz="440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RANKING</a:t>
            </a:r>
            <a:endParaRPr lang="ja-JP" altLang="en-US" sz="4400" dirty="0">
              <a:ln>
                <a:solidFill>
                  <a:sysClr val="windowText" lastClr="000000"/>
                </a:solidFill>
              </a:ln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  <a:gs pos="52000">
                    <a:schemeClr val="bg1"/>
                  </a:gs>
                </a:gsLst>
                <a:lin ang="5400000" scaled="1"/>
              </a:gradFill>
              <a:latin typeface="Nu あんこもち 標準" panose="00000500000000000000" pitchFamily="50" charset="-128"/>
              <a:ea typeface="Nu あんこもち 標準" panose="00000500000000000000" pitchFamily="50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670" y="1446601"/>
            <a:ext cx="4804064" cy="737680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2637648" y="2613838"/>
            <a:ext cx="79752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6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Back to Title</a:t>
            </a:r>
            <a:endParaRPr lang="ja-JP" altLang="en-US" sz="6000" dirty="0">
              <a:ln>
                <a:solidFill>
                  <a:sysClr val="windowText" lastClr="000000"/>
                </a:solidFill>
              </a:ln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  <a:gs pos="52000">
                    <a:schemeClr val="bg1"/>
                  </a:gs>
                </a:gsLst>
                <a:lin ang="5400000" scaled="1"/>
              </a:gradFill>
              <a:latin typeface="Nu あんこもち 標準" panose="00000500000000000000" pitchFamily="50" charset="-128"/>
              <a:ea typeface="Nu あんこもち 標準" panose="00000500000000000000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628997" y="4243627"/>
            <a:ext cx="70968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73000">
                      <a:srgbClr val="9933FF"/>
                    </a:gs>
                    <a:gs pos="33000">
                      <a:srgbClr val="9933FF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Congratulation!</a:t>
            </a:r>
            <a:endParaRPr lang="ja-JP" altLang="en-US" sz="4400" dirty="0">
              <a:ln>
                <a:solidFill>
                  <a:sysClr val="windowText" lastClr="000000"/>
                </a:solidFill>
              </a:ln>
              <a:gradFill>
                <a:gsLst>
                  <a:gs pos="73000">
                    <a:srgbClr val="9933FF"/>
                  </a:gs>
                  <a:gs pos="33000">
                    <a:srgbClr val="9933FF"/>
                  </a:gs>
                  <a:gs pos="52000">
                    <a:schemeClr val="bg1"/>
                  </a:gs>
                </a:gsLst>
                <a:lin ang="5400000" scaled="1"/>
              </a:gradFill>
              <a:latin typeface="Nu あんこもち 標準" panose="00000500000000000000" pitchFamily="50" charset="-128"/>
              <a:ea typeface="Nu あんこもち 標準" panose="00000500000000000000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2921554" y="5488696"/>
            <a:ext cx="759053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6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80000">
                      <a:srgbClr val="0070C0"/>
                    </a:gs>
                    <a:gs pos="24000">
                      <a:schemeClr val="accent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Fox  Shooter</a:t>
            </a:r>
            <a:endParaRPr lang="ja-JP" altLang="en-US" sz="6000" dirty="0">
              <a:ln>
                <a:solidFill>
                  <a:sysClr val="windowText" lastClr="000000"/>
                </a:solidFill>
              </a:ln>
              <a:gradFill>
                <a:gsLst>
                  <a:gs pos="80000">
                    <a:srgbClr val="0070C0"/>
                  </a:gs>
                  <a:gs pos="24000">
                    <a:schemeClr val="accent1"/>
                  </a:gs>
                  <a:gs pos="52000">
                    <a:schemeClr val="bg1"/>
                  </a:gs>
                </a:gsLst>
                <a:lin ang="5400000" scaled="1"/>
              </a:gradFill>
              <a:latin typeface="Nu あんこもち 標準" panose="00000500000000000000" pitchFamily="50" charset="-128"/>
              <a:ea typeface="Nu あんこもち 標準" panose="00000500000000000000" pitchFamily="50" charset="-128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"/>
          <a:stretch/>
        </p:blipFill>
        <p:spPr>
          <a:xfrm>
            <a:off x="9445451" y="3498282"/>
            <a:ext cx="1880506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62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6" r="6198" b="24417"/>
          <a:stretch/>
        </p:blipFill>
        <p:spPr>
          <a:xfrm>
            <a:off x="336528" y="103517"/>
            <a:ext cx="4088822" cy="750499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5725692" y="242341"/>
            <a:ext cx="55066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SERVICE  MODE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2639" y="1186001"/>
            <a:ext cx="3276600" cy="6858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43" y="1186001"/>
            <a:ext cx="3276600" cy="6858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36528" y="2107575"/>
            <a:ext cx="50577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COMING</a:t>
            </a:r>
            <a:r>
              <a:rPr lang="ja-JP" altLang="en-US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　</a:t>
            </a:r>
            <a:r>
              <a: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  <a:gs pos="52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SOON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8164092" y="1159471"/>
            <a:ext cx="31983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80000">
                      <a:srgbClr val="00B050"/>
                    </a:gs>
                    <a:gs pos="25000">
                      <a:srgbClr val="00B050"/>
                    </a:gs>
                    <a:gs pos="52000">
                      <a:schemeClr val="bg1"/>
                    </a:gs>
                  </a:gsLst>
                  <a:lin ang="5400000" scaled="1"/>
                </a:gradFill>
                <a:latin typeface="Nu あんこもち 標準" panose="00000500000000000000" pitchFamily="50" charset="-128"/>
                <a:ea typeface="Nu あんこもち 標準" panose="00000500000000000000" pitchFamily="50" charset="-128"/>
              </a:rPr>
              <a:t>RANKING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725692" y="2107575"/>
            <a:ext cx="2068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smtClean="0">
                <a:ln w="1905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Monotype Corsiva" panose="03010101010201010101" pitchFamily="66" charset="0"/>
              </a:rPr>
              <a:t>H I T </a:t>
            </a:r>
            <a:r>
              <a:rPr kumimoji="1" lang="en-US" altLang="ja-JP" sz="5400" b="1" dirty="0" smtClean="0">
                <a:ln w="1905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Mistral" panose="03090702030407020403" pitchFamily="66" charset="0"/>
              </a:rPr>
              <a:t>‼</a:t>
            </a:r>
            <a:endParaRPr kumimoji="1" lang="ja-JP" altLang="en-US" sz="5400" b="1" dirty="0">
              <a:ln w="19050">
                <a:solidFill>
                  <a:schemeClr val="accent4">
                    <a:lumMod val="40000"/>
                    <a:lumOff val="60000"/>
                  </a:schemeClr>
                </a:solidFill>
              </a:ln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Mistral" panose="03090702030407020403" pitchFamily="66" charset="0"/>
            </a:endParaRPr>
          </a:p>
        </p:txBody>
      </p:sp>
      <p:sp>
        <p:nvSpPr>
          <p:cNvPr id="9" name="二等辺三角形 8"/>
          <p:cNvSpPr/>
          <p:nvPr/>
        </p:nvSpPr>
        <p:spPr>
          <a:xfrm rot="16200000">
            <a:off x="10569734" y="2295472"/>
            <a:ext cx="384388" cy="331369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/>
          <p:cNvGrpSpPr/>
          <p:nvPr/>
        </p:nvGrpSpPr>
        <p:grpSpPr>
          <a:xfrm>
            <a:off x="8479010" y="2421520"/>
            <a:ext cx="1367766" cy="79995"/>
            <a:chOff x="3854474" y="4328012"/>
            <a:chExt cx="4793184" cy="280334"/>
          </a:xfrm>
        </p:grpSpPr>
        <p:sp>
          <p:nvSpPr>
            <p:cNvPr id="17" name="正方形/長方形 16"/>
            <p:cNvSpPr/>
            <p:nvPr/>
          </p:nvSpPr>
          <p:spPr>
            <a:xfrm>
              <a:off x="3927123" y="4438034"/>
              <a:ext cx="4647888" cy="5776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 rot="16200000">
              <a:off x="3750631" y="4431855"/>
              <a:ext cx="280334" cy="726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 rot="16200000">
              <a:off x="8471167" y="4431855"/>
              <a:ext cx="280334" cy="726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ボックス 20"/>
          <p:cNvSpPr txBox="1"/>
          <p:nvPr/>
        </p:nvSpPr>
        <p:spPr>
          <a:xfrm>
            <a:off x="6061243" y="2714842"/>
            <a:ext cx="1273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MIN</a:t>
            </a:r>
            <a:endParaRPr kumimoji="1" lang="ja-JP" altLang="en-US" sz="48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350845" y="2714842"/>
            <a:ext cx="1548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MAX</a:t>
            </a:r>
            <a:endParaRPr kumimoji="1" lang="ja-JP" altLang="en-US" sz="48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75638" y="2858865"/>
            <a:ext cx="799762" cy="712955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566019" y="2714843"/>
            <a:ext cx="39453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GAME</a:t>
            </a:r>
            <a:r>
              <a:rPr kumimoji="1" lang="ja-JP" altLang="en-US" sz="48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　</a:t>
            </a:r>
            <a:r>
              <a:rPr kumimoji="1" lang="en-US" altLang="ja-JP" sz="48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OVER</a:t>
            </a:r>
            <a:endParaRPr kumimoji="1" lang="ja-JP" altLang="en-US" sz="48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564241" y="2720902"/>
            <a:ext cx="1875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rPr>
              <a:t>TITLE</a:t>
            </a:r>
            <a:endParaRPr kumimoji="1" lang="ja-JP" altLang="en-US" sz="48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grpSp>
        <p:nvGrpSpPr>
          <p:cNvPr id="12" name="グループ化 11"/>
          <p:cNvGrpSpPr/>
          <p:nvPr/>
        </p:nvGrpSpPr>
        <p:grpSpPr>
          <a:xfrm>
            <a:off x="2447782" y="4069020"/>
            <a:ext cx="4130395" cy="1446550"/>
            <a:chOff x="2447782" y="4069020"/>
            <a:chExt cx="4130395" cy="1446550"/>
          </a:xfrm>
        </p:grpSpPr>
        <p:grpSp>
          <p:nvGrpSpPr>
            <p:cNvPr id="11" name="グループ化 10"/>
            <p:cNvGrpSpPr/>
            <p:nvPr/>
          </p:nvGrpSpPr>
          <p:grpSpPr>
            <a:xfrm>
              <a:off x="2447782" y="4483689"/>
              <a:ext cx="4130395" cy="912896"/>
              <a:chOff x="2447782" y="4483689"/>
              <a:chExt cx="4130395" cy="912896"/>
            </a:xfrm>
          </p:grpSpPr>
          <p:sp>
            <p:nvSpPr>
              <p:cNvPr id="10" name="正方形/長方形 9"/>
              <p:cNvSpPr/>
              <p:nvPr/>
            </p:nvSpPr>
            <p:spPr>
              <a:xfrm>
                <a:off x="2447782" y="5167144"/>
                <a:ext cx="4130393" cy="9274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50000">
                    <a:srgbClr val="00B0F0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7030A0"/>
                  </a:solidFill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2447784" y="5032521"/>
                <a:ext cx="4130393" cy="9274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50000">
                    <a:srgbClr val="00B0F0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2447784" y="4897898"/>
                <a:ext cx="4130393" cy="9274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50000">
                    <a:srgbClr val="00B0F0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7030A0"/>
                  </a:solidFill>
                </a:endParaRPr>
              </a:p>
            </p:txBody>
          </p:sp>
          <p:sp>
            <p:nvSpPr>
              <p:cNvPr id="29" name="正方形/長方形 28"/>
              <p:cNvSpPr/>
              <p:nvPr/>
            </p:nvSpPr>
            <p:spPr>
              <a:xfrm>
                <a:off x="2447783" y="4758105"/>
                <a:ext cx="4130393" cy="9274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50000">
                    <a:srgbClr val="00B0F0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7030A0"/>
                  </a:solidFill>
                </a:endParaRPr>
              </a:p>
            </p:txBody>
          </p:sp>
          <p:sp>
            <p:nvSpPr>
              <p:cNvPr id="30" name="正方形/長方形 29"/>
              <p:cNvSpPr/>
              <p:nvPr/>
            </p:nvSpPr>
            <p:spPr>
              <a:xfrm>
                <a:off x="2447782" y="4623482"/>
                <a:ext cx="4130393" cy="9274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50000">
                    <a:srgbClr val="00B0F0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7030A0"/>
                  </a:solidFill>
                </a:endParaRPr>
              </a:p>
            </p:txBody>
          </p:sp>
          <p:sp>
            <p:nvSpPr>
              <p:cNvPr id="31" name="正方形/長方形 30"/>
              <p:cNvSpPr/>
              <p:nvPr/>
            </p:nvSpPr>
            <p:spPr>
              <a:xfrm>
                <a:off x="2447782" y="4483689"/>
                <a:ext cx="4130393" cy="9274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50000">
                    <a:srgbClr val="00B0F0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7030A0"/>
                  </a:solidFill>
                </a:endParaRPr>
              </a:p>
            </p:txBody>
          </p:sp>
          <p:sp>
            <p:nvSpPr>
              <p:cNvPr id="32" name="正方形/長方形 31"/>
              <p:cNvSpPr/>
              <p:nvPr/>
            </p:nvSpPr>
            <p:spPr>
              <a:xfrm>
                <a:off x="2447782" y="5303840"/>
                <a:ext cx="4130393" cy="9274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50000">
                    <a:srgbClr val="00B0F0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26" name="テキスト ボックス 25"/>
            <p:cNvSpPr txBox="1"/>
            <p:nvPr/>
          </p:nvSpPr>
          <p:spPr>
            <a:xfrm>
              <a:off x="2914623" y="4069020"/>
              <a:ext cx="319670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0" b="1" dirty="0" err="1" smtClean="0">
                  <a:ln>
                    <a:solidFill>
                      <a:sysClr val="windowText" lastClr="000000"/>
                    </a:solidFill>
                  </a:ln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0000">
                        <a:srgbClr val="FFC000"/>
                      </a:gs>
                      <a:gs pos="100000">
                        <a:schemeClr val="accent2">
                          <a:lumMod val="40000"/>
                          <a:lumOff val="60000"/>
                        </a:schemeClr>
                      </a:gs>
                    </a:gsLst>
                    <a:lin ang="16200000" scaled="1"/>
                    <a:tileRect/>
                  </a:gra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D</a:t>
              </a:r>
              <a:r>
                <a:rPr kumimoji="1" lang="en-US" altLang="ja-JP" sz="6600" b="1" dirty="0" err="1" smtClean="0">
                  <a:ln>
                    <a:solidFill>
                      <a:sysClr val="windowText" lastClr="000000"/>
                    </a:solidFill>
                  </a:ln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0000">
                        <a:srgbClr val="FFC000"/>
                      </a:gs>
                      <a:gs pos="100000">
                        <a:schemeClr val="accent2">
                          <a:lumMod val="40000"/>
                          <a:lumOff val="60000"/>
                        </a:schemeClr>
                      </a:gs>
                    </a:gsLst>
                    <a:lin ang="16200000" scaled="1"/>
                    <a:tileRect/>
                  </a:gra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lunk</a:t>
              </a:r>
              <a:r>
                <a:rPr kumimoji="1" lang="en-US" altLang="ja-JP" sz="7200" b="1" dirty="0" err="1" smtClean="0">
                  <a:ln>
                    <a:solidFill>
                      <a:sysClr val="windowText" lastClr="000000"/>
                    </a:solidFill>
                  </a:ln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0000">
                        <a:srgbClr val="FFC000"/>
                      </a:gs>
                      <a:gs pos="100000">
                        <a:schemeClr val="accent2">
                          <a:lumMod val="40000"/>
                          <a:lumOff val="60000"/>
                        </a:schemeClr>
                      </a:gs>
                    </a:gsLst>
                    <a:lin ang="16200000" scaled="1"/>
                    <a:tileRect/>
                  </a:gra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e</a:t>
              </a:r>
              <a:r>
                <a:rPr kumimoji="1" lang="en-US" altLang="ja-JP" sz="8800" b="1" dirty="0" err="1" smtClean="0">
                  <a:ln>
                    <a:solidFill>
                      <a:sysClr val="windowText" lastClr="000000"/>
                    </a:solidFill>
                  </a:ln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50000">
                        <a:srgbClr val="FFC000"/>
                      </a:gs>
                      <a:gs pos="100000">
                        <a:schemeClr val="accent2">
                          <a:lumMod val="40000"/>
                          <a:lumOff val="60000"/>
                        </a:schemeClr>
                      </a:gs>
                    </a:gsLst>
                    <a:lin ang="16200000" scaled="1"/>
                    <a:tileRect/>
                  </a:gra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r</a:t>
              </a:r>
              <a:endParaRPr kumimoji="1" lang="ja-JP" altLang="en-US" sz="8000" b="1" dirty="0">
                <a:ln>
                  <a:solidFill>
                    <a:sysClr val="windowText" lastClr="000000"/>
                  </a:solidFill>
                </a:ln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0000">
                      <a:srgbClr val="FFC000"/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16200000" scaled="1"/>
                  <a:tileRect/>
                </a:gra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34" name="テキスト ボックス 33"/>
          <p:cNvSpPr txBox="1"/>
          <p:nvPr/>
        </p:nvSpPr>
        <p:spPr>
          <a:xfrm>
            <a:off x="547503" y="5598404"/>
            <a:ext cx="40334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Press</a:t>
            </a:r>
            <a:r>
              <a:rPr kumimoji="1" lang="ja-JP" altLang="en-US" sz="60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sz="60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Enter</a:t>
            </a:r>
            <a:endParaRPr kumimoji="1" lang="ja-JP" altLang="en-US" sz="60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7045014" y="4380922"/>
            <a:ext cx="31902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 err="1" smtClean="0">
                <a:ln>
                  <a:solidFill>
                    <a:sysClr val="windowText" lastClr="000000"/>
                  </a:solidFill>
                </a:ln>
                <a:gradFill>
                  <a:gsLst>
                    <a:gs pos="39000">
                      <a:schemeClr val="accent4">
                        <a:lumMod val="40000"/>
                        <a:lumOff val="60000"/>
                      </a:schemeClr>
                    </a:gs>
                    <a:gs pos="26000">
                      <a:srgbClr val="FFC000"/>
                    </a:gs>
                    <a:gs pos="0">
                      <a:srgbClr val="FFC000"/>
                    </a:gs>
                    <a:gs pos="63000">
                      <a:schemeClr val="accent4">
                        <a:lumMod val="40000"/>
                        <a:lumOff val="60000"/>
                      </a:schemeClr>
                    </a:gs>
                    <a:gs pos="14000">
                      <a:srgbClr val="FFDF7F"/>
                    </a:gs>
                    <a:gs pos="57000">
                      <a:srgbClr val="FFC000"/>
                    </a:gs>
                    <a:gs pos="95000">
                      <a:srgbClr val="FFC000"/>
                    </a:gs>
                    <a:gs pos="69000">
                      <a:schemeClr val="accent4"/>
                    </a:gs>
                  </a:gsLst>
                  <a:lin ang="16200000" scaled="1"/>
                </a:gradFill>
                <a:latin typeface="Segoe UI Black" panose="020B0A02040204020203" pitchFamily="34" charset="0"/>
                <a:ea typeface="Segoe UI Black" panose="020B0A02040204020203" pitchFamily="34" charset="0"/>
              </a:rPr>
              <a:t>Dlunker</a:t>
            </a:r>
            <a:endParaRPr kumimoji="1" lang="ja-JP" altLang="en-US" sz="6000" b="1" dirty="0">
              <a:ln>
                <a:solidFill>
                  <a:sysClr val="windowText" lastClr="000000"/>
                </a:solidFill>
              </a:ln>
              <a:gradFill>
                <a:gsLst>
                  <a:gs pos="39000">
                    <a:schemeClr val="accent4">
                      <a:lumMod val="40000"/>
                      <a:lumOff val="60000"/>
                    </a:schemeClr>
                  </a:gs>
                  <a:gs pos="26000">
                    <a:srgbClr val="FFC000"/>
                  </a:gs>
                  <a:gs pos="0">
                    <a:srgbClr val="FFC000"/>
                  </a:gs>
                  <a:gs pos="63000">
                    <a:schemeClr val="accent4">
                      <a:lumMod val="40000"/>
                      <a:lumOff val="60000"/>
                    </a:schemeClr>
                  </a:gs>
                  <a:gs pos="14000">
                    <a:srgbClr val="FFDF7F"/>
                  </a:gs>
                  <a:gs pos="57000">
                    <a:srgbClr val="FFC000"/>
                  </a:gs>
                  <a:gs pos="95000">
                    <a:srgbClr val="FFC000"/>
                  </a:gs>
                  <a:gs pos="69000">
                    <a:schemeClr val="accent4"/>
                  </a:gs>
                </a:gsLst>
                <a:lin ang="16200000" scaled="1"/>
              </a:gradFill>
              <a:latin typeface="Segoe UI Black" panose="020B0A02040204020203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4852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16024</TotalTime>
  <Words>496</Words>
  <Application>Microsoft Office PowerPoint</Application>
  <PresentationFormat>ワイド画面</PresentationFormat>
  <Paragraphs>261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45" baseType="lpstr">
      <vt:lpstr>07ふぉんとうは怖い明朝体</vt:lpstr>
      <vt:lpstr>851チカラヅヨク-かなB</vt:lpstr>
      <vt:lpstr>HGPｺﾞｼｯｸM</vt:lpstr>
      <vt:lpstr>HGP行書体</vt:lpstr>
      <vt:lpstr>HGP明朝E</vt:lpstr>
      <vt:lpstr>HGS明朝E</vt:lpstr>
      <vt:lpstr>HG丸ｺﾞｼｯｸM-PRO</vt:lpstr>
      <vt:lpstr>Metal Slug Latino</vt:lpstr>
      <vt:lpstr>ＭＳ Ｐゴシック</vt:lpstr>
      <vt:lpstr>ＭＳ Ｐ明朝</vt:lpstr>
      <vt:lpstr>ＭＳ ゴシック</vt:lpstr>
      <vt:lpstr>ＭＳ 明朝</vt:lpstr>
      <vt:lpstr>Nu あんこもち 標準</vt:lpstr>
      <vt:lpstr>メイリオ</vt:lpstr>
      <vt:lpstr>游ゴシック</vt:lpstr>
      <vt:lpstr>游ゴシック Light</vt:lpstr>
      <vt:lpstr>Arial</vt:lpstr>
      <vt:lpstr>Cooper Black</vt:lpstr>
      <vt:lpstr>Javanese Text</vt:lpstr>
      <vt:lpstr>Leelawadee UI</vt:lpstr>
      <vt:lpstr>Mistral</vt:lpstr>
      <vt:lpstr>Monotype Corsiva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game307</dc:creator>
  <cp:lastModifiedBy>game307</cp:lastModifiedBy>
  <cp:revision>301</cp:revision>
  <dcterms:created xsi:type="dcterms:W3CDTF">2018-12-19T04:49:20Z</dcterms:created>
  <dcterms:modified xsi:type="dcterms:W3CDTF">2020-11-18T04:01:10Z</dcterms:modified>
</cp:coreProperties>
</file>